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51" r:id="rId4"/>
  </p:sldMasterIdLst>
  <p:notesMasterIdLst>
    <p:notesMasterId r:id="rId29"/>
  </p:notesMasterIdLst>
  <p:handoutMasterIdLst>
    <p:handoutMasterId r:id="rId30"/>
  </p:handoutMasterIdLst>
  <p:sldIdLst>
    <p:sldId id="2147482329" r:id="rId5"/>
    <p:sldId id="2147479625" r:id="rId6"/>
    <p:sldId id="2147482332" r:id="rId7"/>
    <p:sldId id="2147482336" r:id="rId8"/>
    <p:sldId id="2147482337" r:id="rId9"/>
    <p:sldId id="2147482338" r:id="rId10"/>
    <p:sldId id="2147482339" r:id="rId11"/>
    <p:sldId id="2147482340" r:id="rId12"/>
    <p:sldId id="2147482341" r:id="rId13"/>
    <p:sldId id="2147482342" r:id="rId14"/>
    <p:sldId id="2147482343" r:id="rId15"/>
    <p:sldId id="2147482344" r:id="rId16"/>
    <p:sldId id="2147482355" r:id="rId17"/>
    <p:sldId id="2147482360" r:id="rId18"/>
    <p:sldId id="2147482358" r:id="rId19"/>
    <p:sldId id="2147482361" r:id="rId20"/>
    <p:sldId id="2147482352" r:id="rId21"/>
    <p:sldId id="2147482359" r:id="rId22"/>
    <p:sldId id="2147482345" r:id="rId23"/>
    <p:sldId id="2147482346" r:id="rId24"/>
    <p:sldId id="2147482347" r:id="rId25"/>
    <p:sldId id="2147482357" r:id="rId26"/>
    <p:sldId id="2147482333" r:id="rId27"/>
    <p:sldId id="2147481902" r:id="rId2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DC6"/>
    <a:srgbClr val="D6522B"/>
    <a:srgbClr val="622512"/>
    <a:srgbClr val="F3CBBF"/>
    <a:srgbClr val="657076"/>
    <a:srgbClr val="B17F25"/>
    <a:srgbClr val="359617"/>
    <a:srgbClr val="549BEC"/>
    <a:srgbClr val="9CEBFF"/>
    <a:srgbClr val="46B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D55047-315C-413B-A990-FD36915FF08F}" v="1181" dt="2025-03-12T14:50:32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496" autoAdjust="0"/>
  </p:normalViewPr>
  <p:slideViewPr>
    <p:cSldViewPr snapToGrid="0">
      <p:cViewPr varScale="1">
        <p:scale>
          <a:sx n="89" d="100"/>
          <a:sy n="89" d="100"/>
        </p:scale>
        <p:origin x="139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obal AI Barcelona" userId="S::globalaibarcelona@sug.cat::fa0a2cba-d728-4e4f-a250-26cf19831f3a" providerId="AD" clId="Web-{81AE854C-F901-81CD-6644-D9BC30CC7E79}"/>
    <pc:docChg chg="addSld delSld">
      <pc:chgData name="Global AI Barcelona" userId="S::globalaibarcelona@sug.cat::fa0a2cba-d728-4e4f-a250-26cf19831f3a" providerId="AD" clId="Web-{81AE854C-F901-81CD-6644-D9BC30CC7E79}" dt="2025-03-05T08:56:59.581" v="3"/>
      <pc:docMkLst>
        <pc:docMk/>
      </pc:docMkLst>
      <pc:sldChg chg="del">
        <pc:chgData name="Global AI Barcelona" userId="S::globalaibarcelona@sug.cat::fa0a2cba-d728-4e4f-a250-26cf19831f3a" providerId="AD" clId="Web-{81AE854C-F901-81CD-6644-D9BC30CC7E79}" dt="2025-03-05T08:56:54.862" v="1"/>
        <pc:sldMkLst>
          <pc:docMk/>
          <pc:sldMk cId="633960423" sldId="2147482330"/>
        </pc:sldMkLst>
      </pc:sldChg>
      <pc:sldChg chg="del">
        <pc:chgData name="Global AI Barcelona" userId="S::globalaibarcelona@sug.cat::fa0a2cba-d728-4e4f-a250-26cf19831f3a" providerId="AD" clId="Web-{81AE854C-F901-81CD-6644-D9BC30CC7E79}" dt="2025-03-05T08:56:56.925" v="2"/>
        <pc:sldMkLst>
          <pc:docMk/>
          <pc:sldMk cId="482950732" sldId="2147482331"/>
        </pc:sldMkLst>
      </pc:sldChg>
      <pc:sldChg chg="add">
        <pc:chgData name="Global AI Barcelona" userId="S::globalaibarcelona@sug.cat::fa0a2cba-d728-4e4f-a250-26cf19831f3a" providerId="AD" clId="Web-{81AE854C-F901-81CD-6644-D9BC30CC7E79}" dt="2025-03-05T08:56:53.253" v="0"/>
        <pc:sldMkLst>
          <pc:docMk/>
          <pc:sldMk cId="3618546878" sldId="2147482332"/>
        </pc:sldMkLst>
      </pc:sldChg>
      <pc:sldChg chg="add">
        <pc:chgData name="Global AI Barcelona" userId="S::globalaibarcelona@sug.cat::fa0a2cba-d728-4e4f-a250-26cf19831f3a" providerId="AD" clId="Web-{81AE854C-F901-81CD-6644-D9BC30CC7E79}" dt="2025-03-05T08:56:59.581" v="3"/>
        <pc:sldMkLst>
          <pc:docMk/>
          <pc:sldMk cId="2010469017" sldId="2147482333"/>
        </pc:sldMkLst>
      </pc:sldChg>
    </pc:docChg>
  </pc:docChgLst>
  <pc:docChgLst>
    <pc:chgData name="Daniel Morales Fitó" userId="27e39785-46ed-453d-b42e-6c27f1554b39" providerId="ADAL" clId="{90D55047-315C-413B-A990-FD36915FF08F}"/>
    <pc:docChg chg="undo custSel addSld delSld modSld sldOrd">
      <pc:chgData name="Daniel Morales Fitó" userId="27e39785-46ed-453d-b42e-6c27f1554b39" providerId="ADAL" clId="{90D55047-315C-413B-A990-FD36915FF08F}" dt="2025-03-12T15:33:32.702" v="7887" actId="1076"/>
      <pc:docMkLst>
        <pc:docMk/>
      </pc:docMkLst>
      <pc:sldChg chg="del">
        <pc:chgData name="Daniel Morales Fitó" userId="27e39785-46ed-453d-b42e-6c27f1554b39" providerId="ADAL" clId="{90D55047-315C-413B-A990-FD36915FF08F}" dt="2025-03-10T14:31:07.616" v="190" actId="47"/>
        <pc:sldMkLst>
          <pc:docMk/>
          <pc:sldMk cId="1416823243" sldId="257"/>
        </pc:sldMkLst>
      </pc:sldChg>
      <pc:sldChg chg="del">
        <pc:chgData name="Daniel Morales Fitó" userId="27e39785-46ed-453d-b42e-6c27f1554b39" providerId="ADAL" clId="{90D55047-315C-413B-A990-FD36915FF08F}" dt="2025-03-10T15:26:38.451" v="1340" actId="47"/>
        <pc:sldMkLst>
          <pc:docMk/>
          <pc:sldMk cId="1452983703" sldId="265"/>
        </pc:sldMkLst>
      </pc:sldChg>
      <pc:sldChg chg="del">
        <pc:chgData name="Daniel Morales Fitó" userId="27e39785-46ed-453d-b42e-6c27f1554b39" providerId="ADAL" clId="{90D55047-315C-413B-A990-FD36915FF08F}" dt="2025-03-10T14:26:39.584" v="112" actId="47"/>
        <pc:sldMkLst>
          <pc:docMk/>
          <pc:sldMk cId="4241787028" sldId="277"/>
        </pc:sldMkLst>
      </pc:sldChg>
      <pc:sldChg chg="addSp delSp modSp mod delAnim modAnim modNotesTx">
        <pc:chgData name="Daniel Morales Fitó" userId="27e39785-46ed-453d-b42e-6c27f1554b39" providerId="ADAL" clId="{90D55047-315C-413B-A990-FD36915FF08F}" dt="2025-03-12T15:19:18.172" v="7883" actId="6549"/>
        <pc:sldMkLst>
          <pc:docMk/>
          <pc:sldMk cId="2484095459" sldId="2147479625"/>
        </pc:sldMkLst>
        <pc:spChg chg="mod">
          <ac:chgData name="Daniel Morales Fitó" userId="27e39785-46ed-453d-b42e-6c27f1554b39" providerId="ADAL" clId="{90D55047-315C-413B-A990-FD36915FF08F}" dt="2025-03-10T14:27:11.299" v="118" actId="1076"/>
          <ac:spMkLst>
            <pc:docMk/>
            <pc:sldMk cId="2484095459" sldId="2147479625"/>
            <ac:spMk id="4" creationId="{00000000-0000-0000-0000-000000000000}"/>
          </ac:spMkLst>
        </pc:spChg>
        <pc:spChg chg="mod">
          <ac:chgData name="Daniel Morales Fitó" userId="27e39785-46ed-453d-b42e-6c27f1554b39" providerId="ADAL" clId="{90D55047-315C-413B-A990-FD36915FF08F}" dt="2025-03-10T14:22:41.718" v="64" actId="14100"/>
          <ac:spMkLst>
            <pc:docMk/>
            <pc:sldMk cId="2484095459" sldId="2147479625"/>
            <ac:spMk id="6" creationId="{E9C881DB-6418-0338-47DD-CD829A561492}"/>
          </ac:spMkLst>
        </pc:spChg>
        <pc:spChg chg="mod">
          <ac:chgData name="Daniel Morales Fitó" userId="27e39785-46ed-453d-b42e-6c27f1554b39" providerId="ADAL" clId="{90D55047-315C-413B-A990-FD36915FF08F}" dt="2025-03-10T14:22:57.335" v="100" actId="20577"/>
          <ac:spMkLst>
            <pc:docMk/>
            <pc:sldMk cId="2484095459" sldId="2147479625"/>
            <ac:spMk id="7" creationId="{40E6A4B9-6906-ED08-53B1-6798968970D3}"/>
          </ac:spMkLst>
        </pc:spChg>
        <pc:picChg chg="add mod">
          <ac:chgData name="Daniel Morales Fitó" userId="27e39785-46ed-453d-b42e-6c27f1554b39" providerId="ADAL" clId="{90D55047-315C-413B-A990-FD36915FF08F}" dt="2025-03-10T14:23:20.345" v="105" actId="1076"/>
          <ac:picMkLst>
            <pc:docMk/>
            <pc:sldMk cId="2484095459" sldId="2147479625"/>
            <ac:picMk id="9" creationId="{36DAD240-A21F-C711-4443-E6792833BBF6}"/>
          </ac:picMkLst>
        </pc:picChg>
      </pc:sldChg>
      <pc:sldChg chg="modSp mod">
        <pc:chgData name="Daniel Morales Fitó" userId="27e39785-46ed-453d-b42e-6c27f1554b39" providerId="ADAL" clId="{90D55047-315C-413B-A990-FD36915FF08F}" dt="2025-03-10T14:22:13.127" v="44" actId="20577"/>
        <pc:sldMkLst>
          <pc:docMk/>
          <pc:sldMk cId="1551680127" sldId="2147482329"/>
        </pc:sldMkLst>
        <pc:spChg chg="mod">
          <ac:chgData name="Daniel Morales Fitó" userId="27e39785-46ed-453d-b42e-6c27f1554b39" providerId="ADAL" clId="{90D55047-315C-413B-A990-FD36915FF08F}" dt="2025-03-10T14:22:13.127" v="44" actId="20577"/>
          <ac:spMkLst>
            <pc:docMk/>
            <pc:sldMk cId="1551680127" sldId="2147482329"/>
            <ac:spMk id="4" creationId="{00000000-0000-0000-0000-000000000000}"/>
          </ac:spMkLst>
        </pc:spChg>
        <pc:spChg chg="mod">
          <ac:chgData name="Daniel Morales Fitó" userId="27e39785-46ed-453d-b42e-6c27f1554b39" providerId="ADAL" clId="{90D55047-315C-413B-A990-FD36915FF08F}" dt="2025-03-10T14:22:05.668" v="18" actId="20577"/>
          <ac:spMkLst>
            <pc:docMk/>
            <pc:sldMk cId="1551680127" sldId="2147482329"/>
            <ac:spMk id="5" creationId="{00000000-0000-0000-0000-000000000000}"/>
          </ac:spMkLst>
        </pc:spChg>
      </pc:sldChg>
      <pc:sldChg chg="new del">
        <pc:chgData name="Daniel Morales Fitó" userId="27e39785-46ed-453d-b42e-6c27f1554b39" providerId="ADAL" clId="{90D55047-315C-413B-A990-FD36915FF08F}" dt="2025-03-10T14:23:59.018" v="108" actId="47"/>
        <pc:sldMkLst>
          <pc:docMk/>
          <pc:sldMk cId="33498330" sldId="2147482334"/>
        </pc:sldMkLst>
      </pc:sldChg>
      <pc:sldChg chg="new add del">
        <pc:chgData name="Daniel Morales Fitó" userId="27e39785-46ed-453d-b42e-6c27f1554b39" providerId="ADAL" clId="{90D55047-315C-413B-A990-FD36915FF08F}" dt="2025-03-10T15:26:37.484" v="1339" actId="47"/>
        <pc:sldMkLst>
          <pc:docMk/>
          <pc:sldMk cId="2931764947" sldId="2147482334"/>
        </pc:sldMkLst>
      </pc:sldChg>
      <pc:sldChg chg="new del">
        <pc:chgData name="Daniel Morales Fitó" userId="27e39785-46ed-453d-b42e-6c27f1554b39" providerId="ADAL" clId="{90D55047-315C-413B-A990-FD36915FF08F}" dt="2025-03-10T15:26:36.539" v="1338" actId="47"/>
        <pc:sldMkLst>
          <pc:docMk/>
          <pc:sldMk cId="2315502125" sldId="2147482335"/>
        </pc:sldMkLst>
      </pc:sldChg>
      <pc:sldChg chg="new del">
        <pc:chgData name="Daniel Morales Fitó" userId="27e39785-46ed-453d-b42e-6c27f1554b39" providerId="ADAL" clId="{90D55047-315C-413B-A990-FD36915FF08F}" dt="2025-03-10T14:24:06.768" v="111" actId="47"/>
        <pc:sldMkLst>
          <pc:docMk/>
          <pc:sldMk cId="2864171686" sldId="2147482335"/>
        </pc:sldMkLst>
      </pc:sldChg>
      <pc:sldChg chg="new del">
        <pc:chgData name="Daniel Morales Fitó" userId="27e39785-46ed-453d-b42e-6c27f1554b39" providerId="ADAL" clId="{90D55047-315C-413B-A990-FD36915FF08F}" dt="2025-03-10T14:28:14.601" v="123" actId="47"/>
        <pc:sldMkLst>
          <pc:docMk/>
          <pc:sldMk cId="526259852" sldId="2147482336"/>
        </pc:sldMkLst>
      </pc:sldChg>
      <pc:sldChg chg="new del">
        <pc:chgData name="Daniel Morales Fitó" userId="27e39785-46ed-453d-b42e-6c27f1554b39" providerId="ADAL" clId="{90D55047-315C-413B-A990-FD36915FF08F}" dt="2025-03-10T14:28:47.430" v="125" actId="47"/>
        <pc:sldMkLst>
          <pc:docMk/>
          <pc:sldMk cId="1406114918" sldId="2147482336"/>
        </pc:sldMkLst>
      </pc:sldChg>
      <pc:sldChg chg="new del">
        <pc:chgData name="Daniel Morales Fitó" userId="27e39785-46ed-453d-b42e-6c27f1554b39" providerId="ADAL" clId="{90D55047-315C-413B-A990-FD36915FF08F}" dt="2025-03-10T14:29:17.687" v="127" actId="47"/>
        <pc:sldMkLst>
          <pc:docMk/>
          <pc:sldMk cId="2324749811" sldId="2147482336"/>
        </pc:sldMkLst>
      </pc:sldChg>
      <pc:sldChg chg="addSp modSp new mod modClrScheme modAnim chgLayout">
        <pc:chgData name="Daniel Morales Fitó" userId="27e39785-46ed-453d-b42e-6c27f1554b39" providerId="ADAL" clId="{90D55047-315C-413B-A990-FD36915FF08F}" dt="2025-03-10T15:46:04.368" v="1889" actId="20577"/>
        <pc:sldMkLst>
          <pc:docMk/>
          <pc:sldMk cId="3755822596" sldId="2147482336"/>
        </pc:sldMkLst>
        <pc:spChg chg="mod">
          <ac:chgData name="Daniel Morales Fitó" userId="27e39785-46ed-453d-b42e-6c27f1554b39" providerId="ADAL" clId="{90D55047-315C-413B-A990-FD36915FF08F}" dt="2025-03-10T14:42:17.351" v="591" actId="26606"/>
          <ac:spMkLst>
            <pc:docMk/>
            <pc:sldMk cId="3755822596" sldId="2147482336"/>
            <ac:spMk id="2" creationId="{F1817A2A-80EF-714F-7D68-9081B5122D4D}"/>
          </ac:spMkLst>
        </pc:spChg>
        <pc:spChg chg="mod">
          <ac:chgData name="Daniel Morales Fitó" userId="27e39785-46ed-453d-b42e-6c27f1554b39" providerId="ADAL" clId="{90D55047-315C-413B-A990-FD36915FF08F}" dt="2025-03-10T15:46:04.368" v="1889" actId="20577"/>
          <ac:spMkLst>
            <pc:docMk/>
            <pc:sldMk cId="3755822596" sldId="2147482336"/>
            <ac:spMk id="3" creationId="{30D60342-A207-5A5B-5DBA-FA5AF3781C1F}"/>
          </ac:spMkLst>
        </pc:spChg>
        <pc:picChg chg="add mod">
          <ac:chgData name="Daniel Morales Fitó" userId="27e39785-46ed-453d-b42e-6c27f1554b39" providerId="ADAL" clId="{90D55047-315C-413B-A990-FD36915FF08F}" dt="2025-03-10T15:44:53.811" v="1881" actId="1076"/>
          <ac:picMkLst>
            <pc:docMk/>
            <pc:sldMk cId="3755822596" sldId="2147482336"/>
            <ac:picMk id="5" creationId="{6338A6F1-0E2F-829C-E576-A1634CEBAB68}"/>
          </ac:picMkLst>
        </pc:picChg>
      </pc:sldChg>
      <pc:sldChg chg="addSp modSp new mod modAnim modNotesTx">
        <pc:chgData name="Daniel Morales Fitó" userId="27e39785-46ed-453d-b42e-6c27f1554b39" providerId="ADAL" clId="{90D55047-315C-413B-A990-FD36915FF08F}" dt="2025-03-12T14:06:21.015" v="7760" actId="20577"/>
        <pc:sldMkLst>
          <pc:docMk/>
          <pc:sldMk cId="747855607" sldId="2147482337"/>
        </pc:sldMkLst>
        <pc:spChg chg="mod">
          <ac:chgData name="Daniel Morales Fitó" userId="27e39785-46ed-453d-b42e-6c27f1554b39" providerId="ADAL" clId="{90D55047-315C-413B-A990-FD36915FF08F}" dt="2025-03-12T14:05:22.695" v="7552" actId="20577"/>
          <ac:spMkLst>
            <pc:docMk/>
            <pc:sldMk cId="747855607" sldId="2147482337"/>
            <ac:spMk id="2" creationId="{915732D7-8DDE-01F1-DB0C-9973CBACEE1B}"/>
          </ac:spMkLst>
        </pc:spChg>
        <pc:spChg chg="mod">
          <ac:chgData name="Daniel Morales Fitó" userId="27e39785-46ed-453d-b42e-6c27f1554b39" providerId="ADAL" clId="{90D55047-315C-413B-A990-FD36915FF08F}" dt="2025-03-10T15:07:22.705" v="1165" actId="14100"/>
          <ac:spMkLst>
            <pc:docMk/>
            <pc:sldMk cId="747855607" sldId="2147482337"/>
            <ac:spMk id="3" creationId="{CE07C281-87CB-0295-0F5E-684707BC4EBD}"/>
          </ac:spMkLst>
        </pc:spChg>
        <pc:spChg chg="add mod">
          <ac:chgData name="Daniel Morales Fitó" userId="27e39785-46ed-453d-b42e-6c27f1554b39" providerId="ADAL" clId="{90D55047-315C-413B-A990-FD36915FF08F}" dt="2025-03-10T15:28:11.113" v="1410" actId="20577"/>
          <ac:spMkLst>
            <pc:docMk/>
            <pc:sldMk cId="747855607" sldId="2147482337"/>
            <ac:spMk id="4" creationId="{A85669DF-D142-D154-6BB5-707A6959F60F}"/>
          </ac:spMkLst>
        </pc:spChg>
      </pc:sldChg>
      <pc:sldChg chg="addSp delSp modSp new mod">
        <pc:chgData name="Daniel Morales Fitó" userId="27e39785-46ed-453d-b42e-6c27f1554b39" providerId="ADAL" clId="{90D55047-315C-413B-A990-FD36915FF08F}" dt="2025-03-10T14:46:58.190" v="801" actId="26606"/>
        <pc:sldMkLst>
          <pc:docMk/>
          <pc:sldMk cId="1132980807" sldId="2147482338"/>
        </pc:sldMkLst>
        <pc:spChg chg="mod">
          <ac:chgData name="Daniel Morales Fitó" userId="27e39785-46ed-453d-b42e-6c27f1554b39" providerId="ADAL" clId="{90D55047-315C-413B-A990-FD36915FF08F}" dt="2025-03-10T14:46:58.190" v="801" actId="26606"/>
          <ac:spMkLst>
            <pc:docMk/>
            <pc:sldMk cId="1132980807" sldId="2147482338"/>
            <ac:spMk id="2" creationId="{A7746E3F-6C5C-A19F-1947-2AD060FCF4AE}"/>
          </ac:spMkLst>
        </pc:spChg>
        <pc:picChg chg="add mod">
          <ac:chgData name="Daniel Morales Fitó" userId="27e39785-46ed-453d-b42e-6c27f1554b39" providerId="ADAL" clId="{90D55047-315C-413B-A990-FD36915FF08F}" dt="2025-03-10T14:46:58.190" v="801" actId="26606"/>
          <ac:picMkLst>
            <pc:docMk/>
            <pc:sldMk cId="1132980807" sldId="2147482338"/>
            <ac:picMk id="5" creationId="{89345D31-B8DC-3D60-5DF6-8B98B20C8ADC}"/>
          </ac:picMkLst>
        </pc:picChg>
      </pc:sldChg>
      <pc:sldChg chg="addSp delSp modSp new mod modAnim">
        <pc:chgData name="Daniel Morales Fitó" userId="27e39785-46ed-453d-b42e-6c27f1554b39" providerId="ADAL" clId="{90D55047-315C-413B-A990-FD36915FF08F}" dt="2025-03-10T15:52:08.702" v="2335"/>
        <pc:sldMkLst>
          <pc:docMk/>
          <pc:sldMk cId="1658036851" sldId="2147482339"/>
        </pc:sldMkLst>
        <pc:spChg chg="mod">
          <ac:chgData name="Daniel Morales Fitó" userId="27e39785-46ed-453d-b42e-6c27f1554b39" providerId="ADAL" clId="{90D55047-315C-413B-A990-FD36915FF08F}" dt="2025-03-10T15:45:52.326" v="1884" actId="790"/>
          <ac:spMkLst>
            <pc:docMk/>
            <pc:sldMk cId="1658036851" sldId="2147482339"/>
            <ac:spMk id="3" creationId="{215E214D-7105-E38F-695E-E35BFA0D4C7F}"/>
          </ac:spMkLst>
        </pc:spChg>
        <pc:picChg chg="add mod">
          <ac:chgData name="Daniel Morales Fitó" userId="27e39785-46ed-453d-b42e-6c27f1554b39" providerId="ADAL" clId="{90D55047-315C-413B-A990-FD36915FF08F}" dt="2025-03-10T15:39:43.028" v="1836" actId="1076"/>
          <ac:picMkLst>
            <pc:docMk/>
            <pc:sldMk cId="1658036851" sldId="2147482339"/>
            <ac:picMk id="7" creationId="{BC553F7E-C353-D0A7-98E7-DDA08F587E7B}"/>
          </ac:picMkLst>
        </pc:picChg>
        <pc:picChg chg="add mod">
          <ac:chgData name="Daniel Morales Fitó" userId="27e39785-46ed-453d-b42e-6c27f1554b39" providerId="ADAL" clId="{90D55047-315C-413B-A990-FD36915FF08F}" dt="2025-03-10T15:51:14.352" v="2332" actId="1076"/>
          <ac:picMkLst>
            <pc:docMk/>
            <pc:sldMk cId="1658036851" sldId="2147482339"/>
            <ac:picMk id="11" creationId="{215CCA7C-0FB7-2047-7321-703994221D2E}"/>
          </ac:picMkLst>
        </pc:picChg>
      </pc:sldChg>
      <pc:sldChg chg="addSp modSp new mod modClrScheme modAnim chgLayout">
        <pc:chgData name="Daniel Morales Fitó" userId="27e39785-46ed-453d-b42e-6c27f1554b39" providerId="ADAL" clId="{90D55047-315C-413B-A990-FD36915FF08F}" dt="2025-03-10T16:00:20.811" v="2459"/>
        <pc:sldMkLst>
          <pc:docMk/>
          <pc:sldMk cId="3446020400" sldId="2147482340"/>
        </pc:sldMkLst>
        <pc:spChg chg="mod">
          <ac:chgData name="Daniel Morales Fitó" userId="27e39785-46ed-453d-b42e-6c27f1554b39" providerId="ADAL" clId="{90D55047-315C-413B-A990-FD36915FF08F}" dt="2025-03-10T15:56:30.998" v="2375" actId="26606"/>
          <ac:spMkLst>
            <pc:docMk/>
            <pc:sldMk cId="3446020400" sldId="2147482340"/>
            <ac:spMk id="2" creationId="{AFB90CDB-835D-65DF-C0C8-43B195DD8F03}"/>
          </ac:spMkLst>
        </pc:spChg>
        <pc:spChg chg="mod ord">
          <ac:chgData name="Daniel Morales Fitó" userId="27e39785-46ed-453d-b42e-6c27f1554b39" providerId="ADAL" clId="{90D55047-315C-413B-A990-FD36915FF08F}" dt="2025-03-10T15:58:40.178" v="2447" actId="20577"/>
          <ac:spMkLst>
            <pc:docMk/>
            <pc:sldMk cId="3446020400" sldId="2147482340"/>
            <ac:spMk id="3" creationId="{D010A35A-8E22-002E-D46A-652541C8C438}"/>
          </ac:spMkLst>
        </pc:spChg>
        <pc:picChg chg="add mod">
          <ac:chgData name="Daniel Morales Fitó" userId="27e39785-46ed-453d-b42e-6c27f1554b39" providerId="ADAL" clId="{90D55047-315C-413B-A990-FD36915FF08F}" dt="2025-03-10T15:56:30.998" v="2375" actId="26606"/>
          <ac:picMkLst>
            <pc:docMk/>
            <pc:sldMk cId="3446020400" sldId="2147482340"/>
            <ac:picMk id="5" creationId="{FBB57D7A-8F6C-D132-77A2-B31621B9D4AA}"/>
          </ac:picMkLst>
        </pc:picChg>
      </pc:sldChg>
      <pc:sldChg chg="addSp delSp modSp new mod modAnim">
        <pc:chgData name="Daniel Morales Fitó" userId="27e39785-46ed-453d-b42e-6c27f1554b39" providerId="ADAL" clId="{90D55047-315C-413B-A990-FD36915FF08F}" dt="2025-03-12T15:33:12.329" v="7884" actId="1076"/>
        <pc:sldMkLst>
          <pc:docMk/>
          <pc:sldMk cId="3635611168" sldId="2147482341"/>
        </pc:sldMkLst>
        <pc:spChg chg="mod">
          <ac:chgData name="Daniel Morales Fitó" userId="27e39785-46ed-453d-b42e-6c27f1554b39" providerId="ADAL" clId="{90D55047-315C-413B-A990-FD36915FF08F}" dt="2025-03-10T15:58:28.388" v="2434" actId="20577"/>
          <ac:spMkLst>
            <pc:docMk/>
            <pc:sldMk cId="3635611168" sldId="2147482341"/>
            <ac:spMk id="2" creationId="{CC26B6BE-A7EC-61CA-703A-DF031EC54C20}"/>
          </ac:spMkLst>
        </pc:spChg>
        <pc:spChg chg="add mod">
          <ac:chgData name="Daniel Morales Fitó" userId="27e39785-46ed-453d-b42e-6c27f1554b39" providerId="ADAL" clId="{90D55047-315C-413B-A990-FD36915FF08F}" dt="2025-03-10T16:30:29.922" v="3500" actId="27636"/>
          <ac:spMkLst>
            <pc:docMk/>
            <pc:sldMk cId="3635611168" sldId="2147482341"/>
            <ac:spMk id="10" creationId="{F063FB37-5DF8-5549-1DEE-B4461E12A390}"/>
          </ac:spMkLst>
        </pc:spChg>
        <pc:picChg chg="add mod">
          <ac:chgData name="Daniel Morales Fitó" userId="27e39785-46ed-453d-b42e-6c27f1554b39" providerId="ADAL" clId="{90D55047-315C-413B-A990-FD36915FF08F}" dt="2025-03-12T15:33:12.329" v="7884" actId="1076"/>
          <ac:picMkLst>
            <pc:docMk/>
            <pc:sldMk cId="3635611168" sldId="2147482341"/>
            <ac:picMk id="9" creationId="{D13B53B6-93E4-133C-0617-852012502FAC}"/>
          </ac:picMkLst>
        </pc:picChg>
      </pc:sldChg>
      <pc:sldChg chg="addSp modSp new mod modAnim">
        <pc:chgData name="Daniel Morales Fitó" userId="27e39785-46ed-453d-b42e-6c27f1554b39" providerId="ADAL" clId="{90D55047-315C-413B-A990-FD36915FF08F}" dt="2025-03-10T16:28:54.052" v="3421"/>
        <pc:sldMkLst>
          <pc:docMk/>
          <pc:sldMk cId="3924803503" sldId="2147482342"/>
        </pc:sldMkLst>
        <pc:spChg chg="mod">
          <ac:chgData name="Daniel Morales Fitó" userId="27e39785-46ed-453d-b42e-6c27f1554b39" providerId="ADAL" clId="{90D55047-315C-413B-A990-FD36915FF08F}" dt="2025-03-10T16:08:36.559" v="2952" actId="20577"/>
          <ac:spMkLst>
            <pc:docMk/>
            <pc:sldMk cId="3924803503" sldId="2147482342"/>
            <ac:spMk id="2" creationId="{0EC8721F-E350-C1C9-7D37-AF5A309A769D}"/>
          </ac:spMkLst>
        </pc:spChg>
        <pc:spChg chg="mod">
          <ac:chgData name="Daniel Morales Fitó" userId="27e39785-46ed-453d-b42e-6c27f1554b39" providerId="ADAL" clId="{90D55047-315C-413B-A990-FD36915FF08F}" dt="2025-03-10T16:28:41.432" v="3419" actId="1076"/>
          <ac:spMkLst>
            <pc:docMk/>
            <pc:sldMk cId="3924803503" sldId="2147482342"/>
            <ac:spMk id="3" creationId="{82443483-D1EB-F76F-C2D1-0BE6EC96165B}"/>
          </ac:spMkLst>
        </pc:spChg>
      </pc:sldChg>
      <pc:sldChg chg="modSp new mod">
        <pc:chgData name="Daniel Morales Fitó" userId="27e39785-46ed-453d-b42e-6c27f1554b39" providerId="ADAL" clId="{90D55047-315C-413B-A990-FD36915FF08F}" dt="2025-03-12T15:33:32.702" v="7887" actId="1076"/>
        <pc:sldMkLst>
          <pc:docMk/>
          <pc:sldMk cId="3977925291" sldId="2147482343"/>
        </pc:sldMkLst>
        <pc:spChg chg="mod">
          <ac:chgData name="Daniel Morales Fitó" userId="27e39785-46ed-453d-b42e-6c27f1554b39" providerId="ADAL" clId="{90D55047-315C-413B-A990-FD36915FF08F}" dt="2025-03-10T16:29:32.003" v="3442" actId="20577"/>
          <ac:spMkLst>
            <pc:docMk/>
            <pc:sldMk cId="3977925291" sldId="2147482343"/>
            <ac:spMk id="2" creationId="{E16660B8-03D0-18CC-A6DE-1346EDB59446}"/>
          </ac:spMkLst>
        </pc:spChg>
        <pc:spChg chg="mod">
          <ac:chgData name="Daniel Morales Fitó" userId="27e39785-46ed-453d-b42e-6c27f1554b39" providerId="ADAL" clId="{90D55047-315C-413B-A990-FD36915FF08F}" dt="2025-03-10T17:15:17.426" v="6907" actId="20577"/>
          <ac:spMkLst>
            <pc:docMk/>
            <pc:sldMk cId="3977925291" sldId="2147482343"/>
            <ac:spMk id="3" creationId="{DF69A8F4-181C-00D7-AAC2-49BC2E4240EB}"/>
          </ac:spMkLst>
        </pc:spChg>
        <pc:picChg chg="mod">
          <ac:chgData name="Daniel Morales Fitó" userId="27e39785-46ed-453d-b42e-6c27f1554b39" providerId="ADAL" clId="{90D55047-315C-413B-A990-FD36915FF08F}" dt="2025-03-12T15:33:32.702" v="7887" actId="1076"/>
          <ac:picMkLst>
            <pc:docMk/>
            <pc:sldMk cId="3977925291" sldId="2147482343"/>
            <ac:picMk id="4" creationId="{D3BEBE13-FAD8-179C-F6BB-4860806CAE84}"/>
          </ac:picMkLst>
        </pc:picChg>
      </pc:sldChg>
      <pc:sldChg chg="modSp new mod">
        <pc:chgData name="Daniel Morales Fitó" userId="27e39785-46ed-453d-b42e-6c27f1554b39" providerId="ADAL" clId="{90D55047-315C-413B-A990-FD36915FF08F}" dt="2025-03-12T15:33:25.295" v="7886" actId="1076"/>
        <pc:sldMkLst>
          <pc:docMk/>
          <pc:sldMk cId="2286370118" sldId="2147482344"/>
        </pc:sldMkLst>
        <pc:spChg chg="mod">
          <ac:chgData name="Daniel Morales Fitó" userId="27e39785-46ed-453d-b42e-6c27f1554b39" providerId="ADAL" clId="{90D55047-315C-413B-A990-FD36915FF08F}" dt="2025-03-10T16:29:38.009" v="3459" actId="20577"/>
          <ac:spMkLst>
            <pc:docMk/>
            <pc:sldMk cId="2286370118" sldId="2147482344"/>
            <ac:spMk id="2" creationId="{A54DB767-D4C6-533A-8AC2-1F1901A9FF87}"/>
          </ac:spMkLst>
        </pc:spChg>
        <pc:spChg chg="mod">
          <ac:chgData name="Daniel Morales Fitó" userId="27e39785-46ed-453d-b42e-6c27f1554b39" providerId="ADAL" clId="{90D55047-315C-413B-A990-FD36915FF08F}" dt="2025-03-10T17:07:01.322" v="6405" actId="14100"/>
          <ac:spMkLst>
            <pc:docMk/>
            <pc:sldMk cId="2286370118" sldId="2147482344"/>
            <ac:spMk id="3" creationId="{14405AEA-F65A-40AA-D1D3-017FA571F4DB}"/>
          </ac:spMkLst>
        </pc:spChg>
        <pc:picChg chg="mod">
          <ac:chgData name="Daniel Morales Fitó" userId="27e39785-46ed-453d-b42e-6c27f1554b39" providerId="ADAL" clId="{90D55047-315C-413B-A990-FD36915FF08F}" dt="2025-03-12T15:33:25.295" v="7886" actId="1076"/>
          <ac:picMkLst>
            <pc:docMk/>
            <pc:sldMk cId="2286370118" sldId="2147482344"/>
            <ac:picMk id="5" creationId="{4597462E-A8EA-6067-D986-18C488B286AC}"/>
          </ac:picMkLst>
        </pc:picChg>
      </pc:sldChg>
      <pc:sldChg chg="addSp delSp modSp new mod modAnim">
        <pc:chgData name="Daniel Morales Fitó" userId="27e39785-46ed-453d-b42e-6c27f1554b39" providerId="ADAL" clId="{90D55047-315C-413B-A990-FD36915FF08F}" dt="2025-03-10T17:00:17.749" v="5684" actId="20577"/>
        <pc:sldMkLst>
          <pc:docMk/>
          <pc:sldMk cId="1546103986" sldId="2147482345"/>
        </pc:sldMkLst>
        <pc:spChg chg="mod">
          <ac:chgData name="Daniel Morales Fitó" userId="27e39785-46ed-453d-b42e-6c27f1554b39" providerId="ADAL" clId="{90D55047-315C-413B-A990-FD36915FF08F}" dt="2025-03-10T16:45:38.340" v="4390" actId="20577"/>
          <ac:spMkLst>
            <pc:docMk/>
            <pc:sldMk cId="1546103986" sldId="2147482345"/>
            <ac:spMk id="2" creationId="{A2143F0B-60F1-1918-D2D8-6B5335E5F163}"/>
          </ac:spMkLst>
        </pc:spChg>
        <pc:spChg chg="add mod">
          <ac:chgData name="Daniel Morales Fitó" userId="27e39785-46ed-453d-b42e-6c27f1554b39" providerId="ADAL" clId="{90D55047-315C-413B-A990-FD36915FF08F}" dt="2025-03-10T17:00:17.749" v="5684" actId="20577"/>
          <ac:spMkLst>
            <pc:docMk/>
            <pc:sldMk cId="1546103986" sldId="2147482345"/>
            <ac:spMk id="8" creationId="{1E52F8C6-C90E-F88D-F401-7DCEB61F0816}"/>
          </ac:spMkLst>
        </pc:spChg>
        <pc:picChg chg="add mod">
          <ac:chgData name="Daniel Morales Fitó" userId="27e39785-46ed-453d-b42e-6c27f1554b39" providerId="ADAL" clId="{90D55047-315C-413B-A990-FD36915FF08F}" dt="2025-03-10T16:46:48.828" v="4404" actId="14100"/>
          <ac:picMkLst>
            <pc:docMk/>
            <pc:sldMk cId="1546103986" sldId="2147482345"/>
            <ac:picMk id="7" creationId="{32FA6796-C023-0F9D-B918-D78F28A0BD3D}"/>
          </ac:picMkLst>
        </pc:picChg>
      </pc:sldChg>
      <pc:sldChg chg="modSp new mod">
        <pc:chgData name="Daniel Morales Fitó" userId="27e39785-46ed-453d-b42e-6c27f1554b39" providerId="ADAL" clId="{90D55047-315C-413B-A990-FD36915FF08F}" dt="2025-03-10T16:56:59.091" v="5413" actId="20577"/>
        <pc:sldMkLst>
          <pc:docMk/>
          <pc:sldMk cId="3297122172" sldId="2147482346"/>
        </pc:sldMkLst>
        <pc:spChg chg="mod">
          <ac:chgData name="Daniel Morales Fitó" userId="27e39785-46ed-453d-b42e-6c27f1554b39" providerId="ADAL" clId="{90D55047-315C-413B-A990-FD36915FF08F}" dt="2025-03-10T16:37:27.826" v="4004" actId="20577"/>
          <ac:spMkLst>
            <pc:docMk/>
            <pc:sldMk cId="3297122172" sldId="2147482346"/>
            <ac:spMk id="2" creationId="{C7B2A9EC-3A0A-A8F6-0AE4-201A39D97E3B}"/>
          </ac:spMkLst>
        </pc:spChg>
        <pc:spChg chg="mod">
          <ac:chgData name="Daniel Morales Fitó" userId="27e39785-46ed-453d-b42e-6c27f1554b39" providerId="ADAL" clId="{90D55047-315C-413B-A990-FD36915FF08F}" dt="2025-03-10T16:56:59.091" v="5413" actId="20577"/>
          <ac:spMkLst>
            <pc:docMk/>
            <pc:sldMk cId="3297122172" sldId="2147482346"/>
            <ac:spMk id="3" creationId="{C03D9635-7864-B99E-04B9-712416B3BFAD}"/>
          </ac:spMkLst>
        </pc:spChg>
      </pc:sldChg>
      <pc:sldChg chg="modSp new mod">
        <pc:chgData name="Daniel Morales Fitó" userId="27e39785-46ed-453d-b42e-6c27f1554b39" providerId="ADAL" clId="{90D55047-315C-413B-A990-FD36915FF08F}" dt="2025-03-10T16:57:42.138" v="5562" actId="20577"/>
        <pc:sldMkLst>
          <pc:docMk/>
          <pc:sldMk cId="3826655790" sldId="2147482347"/>
        </pc:sldMkLst>
        <pc:spChg chg="mod">
          <ac:chgData name="Daniel Morales Fitó" userId="27e39785-46ed-453d-b42e-6c27f1554b39" providerId="ADAL" clId="{90D55047-315C-413B-A990-FD36915FF08F}" dt="2025-03-10T16:49:07.908" v="4526" actId="790"/>
          <ac:spMkLst>
            <pc:docMk/>
            <pc:sldMk cId="3826655790" sldId="2147482347"/>
            <ac:spMk id="2" creationId="{3EE5F9EA-5C19-FD30-9E3D-80DB73E11C0F}"/>
          </ac:spMkLst>
        </pc:spChg>
        <pc:spChg chg="mod">
          <ac:chgData name="Daniel Morales Fitó" userId="27e39785-46ed-453d-b42e-6c27f1554b39" providerId="ADAL" clId="{90D55047-315C-413B-A990-FD36915FF08F}" dt="2025-03-10T16:57:42.138" v="5562" actId="20577"/>
          <ac:spMkLst>
            <pc:docMk/>
            <pc:sldMk cId="3826655790" sldId="2147482347"/>
            <ac:spMk id="3" creationId="{7EAAA6A2-145C-DE70-8071-BE2D73B65132}"/>
          </ac:spMkLst>
        </pc:spChg>
      </pc:sldChg>
      <pc:sldChg chg="new del">
        <pc:chgData name="Daniel Morales Fitó" userId="27e39785-46ed-453d-b42e-6c27f1554b39" providerId="ADAL" clId="{90D55047-315C-413B-A990-FD36915FF08F}" dt="2025-03-10T16:37:36.311" v="4019" actId="47"/>
        <pc:sldMkLst>
          <pc:docMk/>
          <pc:sldMk cId="4004703950" sldId="2147482348"/>
        </pc:sldMkLst>
      </pc:sldChg>
      <pc:sldChg chg="new del">
        <pc:chgData name="Daniel Morales Fitó" userId="27e39785-46ed-453d-b42e-6c27f1554b39" providerId="ADAL" clId="{90D55047-315C-413B-A990-FD36915FF08F}" dt="2025-03-10T16:37:37.162" v="4020" actId="47"/>
        <pc:sldMkLst>
          <pc:docMk/>
          <pc:sldMk cId="2612668459" sldId="2147482349"/>
        </pc:sldMkLst>
      </pc:sldChg>
      <pc:sldChg chg="new del">
        <pc:chgData name="Daniel Morales Fitó" userId="27e39785-46ed-453d-b42e-6c27f1554b39" providerId="ADAL" clId="{90D55047-315C-413B-A990-FD36915FF08F}" dt="2025-03-10T16:37:39.120" v="4021" actId="47"/>
        <pc:sldMkLst>
          <pc:docMk/>
          <pc:sldMk cId="137938804" sldId="2147482350"/>
        </pc:sldMkLst>
      </pc:sldChg>
      <pc:sldChg chg="new del">
        <pc:chgData name="Daniel Morales Fitó" userId="27e39785-46ed-453d-b42e-6c27f1554b39" providerId="ADAL" clId="{90D55047-315C-413B-A990-FD36915FF08F}" dt="2025-03-10T16:37:40.428" v="4022" actId="47"/>
        <pc:sldMkLst>
          <pc:docMk/>
          <pc:sldMk cId="3256322817" sldId="2147482351"/>
        </pc:sldMkLst>
      </pc:sldChg>
      <pc:sldChg chg="addSp modSp new mod ord modAnim">
        <pc:chgData name="Daniel Morales Fitó" userId="27e39785-46ed-453d-b42e-6c27f1554b39" providerId="ADAL" clId="{90D55047-315C-413B-A990-FD36915FF08F}" dt="2025-03-10T16:50:04.672" v="4532" actId="1076"/>
        <pc:sldMkLst>
          <pc:docMk/>
          <pc:sldMk cId="2065295648" sldId="2147482352"/>
        </pc:sldMkLst>
        <pc:spChg chg="mod">
          <ac:chgData name="Daniel Morales Fitó" userId="27e39785-46ed-453d-b42e-6c27f1554b39" providerId="ADAL" clId="{90D55047-315C-413B-A990-FD36915FF08F}" dt="2025-03-10T16:45:35.118" v="4385" actId="20577"/>
          <ac:spMkLst>
            <pc:docMk/>
            <pc:sldMk cId="2065295648" sldId="2147482352"/>
            <ac:spMk id="2" creationId="{2A332172-9181-1529-3C03-E3BE16FE3C3A}"/>
          </ac:spMkLst>
        </pc:spChg>
        <pc:spChg chg="mod">
          <ac:chgData name="Daniel Morales Fitó" userId="27e39785-46ed-453d-b42e-6c27f1554b39" providerId="ADAL" clId="{90D55047-315C-413B-A990-FD36915FF08F}" dt="2025-03-10T16:49:54.468" v="4530" actId="20577"/>
          <ac:spMkLst>
            <pc:docMk/>
            <pc:sldMk cId="2065295648" sldId="2147482352"/>
            <ac:spMk id="3" creationId="{259D2654-8207-B799-3180-BEE46203BEE3}"/>
          </ac:spMkLst>
        </pc:spChg>
        <pc:picChg chg="add mod">
          <ac:chgData name="Daniel Morales Fitó" userId="27e39785-46ed-453d-b42e-6c27f1554b39" providerId="ADAL" clId="{90D55047-315C-413B-A990-FD36915FF08F}" dt="2025-03-10T16:50:04.672" v="4532" actId="1076"/>
          <ac:picMkLst>
            <pc:docMk/>
            <pc:sldMk cId="2065295648" sldId="2147482352"/>
            <ac:picMk id="5" creationId="{9E55185C-318B-67BA-A862-18E48F5E5D29}"/>
          </ac:picMkLst>
        </pc:picChg>
        <pc:picChg chg="add mod">
          <ac:chgData name="Daniel Morales Fitó" userId="27e39785-46ed-453d-b42e-6c27f1554b39" providerId="ADAL" clId="{90D55047-315C-413B-A990-FD36915FF08F}" dt="2025-03-10T16:41:04.303" v="4097" actId="1076"/>
          <ac:picMkLst>
            <pc:docMk/>
            <pc:sldMk cId="2065295648" sldId="2147482352"/>
            <ac:picMk id="9" creationId="{26BE3E34-31A2-3918-F69E-E2926F6C2B1F}"/>
          </ac:picMkLst>
        </pc:picChg>
        <pc:picChg chg="add mod">
          <ac:chgData name="Daniel Morales Fitó" userId="27e39785-46ed-453d-b42e-6c27f1554b39" providerId="ADAL" clId="{90D55047-315C-413B-A990-FD36915FF08F}" dt="2025-03-10T16:41:32.793" v="4099" actId="1076"/>
          <ac:picMkLst>
            <pc:docMk/>
            <pc:sldMk cId="2065295648" sldId="2147482352"/>
            <ac:picMk id="11" creationId="{B990C845-98CC-4C1E-9F71-0D92CFB83F83}"/>
          </ac:picMkLst>
        </pc:picChg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167053422" sldId="2147482353"/>
        </pc:sldMkLst>
      </pc:sldChg>
      <pc:sldChg chg="new del">
        <pc:chgData name="Daniel Morales Fitó" userId="27e39785-46ed-453d-b42e-6c27f1554b39" providerId="ADAL" clId="{90D55047-315C-413B-A990-FD36915FF08F}" dt="2025-03-10T16:37:41.804" v="4023" actId="47"/>
        <pc:sldMkLst>
          <pc:docMk/>
          <pc:sldMk cId="3279238441" sldId="2147482353"/>
        </pc:sldMkLst>
      </pc:sldChg>
      <pc:sldChg chg="new del">
        <pc:chgData name="Daniel Morales Fitó" userId="27e39785-46ed-453d-b42e-6c27f1554b39" providerId="ADAL" clId="{90D55047-315C-413B-A990-FD36915FF08F}" dt="2025-03-10T16:37:42.839" v="4024" actId="47"/>
        <pc:sldMkLst>
          <pc:docMk/>
          <pc:sldMk cId="941773788" sldId="2147482354"/>
        </pc:sldMkLst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3204421418" sldId="2147482354"/>
        </pc:sldMkLst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2004997311" sldId="2147482355"/>
        </pc:sldMkLst>
      </pc:sldChg>
      <pc:sldChg chg="addSp delSp modSp new mod modNotesTx">
        <pc:chgData name="Daniel Morales Fitó" userId="27e39785-46ed-453d-b42e-6c27f1554b39" providerId="ADAL" clId="{90D55047-315C-413B-A990-FD36915FF08F}" dt="2025-03-12T14:11:55.959" v="7863" actId="20577"/>
        <pc:sldMkLst>
          <pc:docMk/>
          <pc:sldMk cId="3702874813" sldId="2147482355"/>
        </pc:sldMkLst>
        <pc:spChg chg="mod">
          <ac:chgData name="Daniel Morales Fitó" userId="27e39785-46ed-453d-b42e-6c27f1554b39" providerId="ADAL" clId="{90D55047-315C-413B-A990-FD36915FF08F}" dt="2025-03-10T17:14:28.761" v="6737" actId="20577"/>
          <ac:spMkLst>
            <pc:docMk/>
            <pc:sldMk cId="3702874813" sldId="2147482355"/>
            <ac:spMk id="2" creationId="{41ACAFA9-0D07-3C92-1305-475831F9664C}"/>
          </ac:spMkLst>
        </pc:spChg>
        <pc:graphicFrameChg chg="add mod ord modGraphic">
          <ac:chgData name="Daniel Morales Fitó" userId="27e39785-46ed-453d-b42e-6c27f1554b39" providerId="ADAL" clId="{90D55047-315C-413B-A990-FD36915FF08F}" dt="2025-03-10T17:12:13.647" v="6656" actId="20577"/>
          <ac:graphicFrameMkLst>
            <pc:docMk/>
            <pc:sldMk cId="3702874813" sldId="2147482355"/>
            <ac:graphicFrameMk id="4" creationId="{68404A4B-71A6-B376-3A3C-1CAA4E8C4219}"/>
          </ac:graphicFrameMkLst>
        </pc:graphicFrameChg>
      </pc:sldChg>
      <pc:sldChg chg="new del">
        <pc:chgData name="Daniel Morales Fitó" userId="27e39785-46ed-453d-b42e-6c27f1554b39" providerId="ADAL" clId="{90D55047-315C-413B-A990-FD36915FF08F}" dt="2025-03-10T16:59:38.417" v="5650" actId="47"/>
        <pc:sldMkLst>
          <pc:docMk/>
          <pc:sldMk cId="1298766642" sldId="2147482356"/>
        </pc:sldMkLst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3017295259" sldId="2147482356"/>
        </pc:sldMkLst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2649293943" sldId="2147482357"/>
        </pc:sldMkLst>
      </pc:sldChg>
      <pc:sldChg chg="delSp modSp new mod">
        <pc:chgData name="Daniel Morales Fitó" userId="27e39785-46ed-453d-b42e-6c27f1554b39" providerId="ADAL" clId="{90D55047-315C-413B-A990-FD36915FF08F}" dt="2025-03-12T15:04:13.454" v="7881" actId="1076"/>
        <pc:sldMkLst>
          <pc:docMk/>
          <pc:sldMk cId="2771544491" sldId="2147482357"/>
        </pc:sldMkLst>
        <pc:spChg chg="mod">
          <ac:chgData name="Daniel Morales Fitó" userId="27e39785-46ed-453d-b42e-6c27f1554b39" providerId="ADAL" clId="{90D55047-315C-413B-A990-FD36915FF08F}" dt="2025-03-12T15:04:13.454" v="7881" actId="1076"/>
          <ac:spMkLst>
            <pc:docMk/>
            <pc:sldMk cId="2771544491" sldId="2147482357"/>
            <ac:spMk id="3" creationId="{BB8D2DF4-AD5F-7259-36DD-961BCDE4E69A}"/>
          </ac:spMkLst>
        </pc:spChg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1382810325" sldId="2147482358"/>
        </pc:sldMkLst>
      </pc:sldChg>
      <pc:sldChg chg="addSp delSp modSp new mod">
        <pc:chgData name="Daniel Morales Fitó" userId="27e39785-46ed-453d-b42e-6c27f1554b39" providerId="ADAL" clId="{90D55047-315C-413B-A990-FD36915FF08F}" dt="2025-03-10T17:14:32.676" v="6743" actId="20577"/>
        <pc:sldMkLst>
          <pc:docMk/>
          <pc:sldMk cId="3774233948" sldId="2147482358"/>
        </pc:sldMkLst>
        <pc:spChg chg="mod">
          <ac:chgData name="Daniel Morales Fitó" userId="27e39785-46ed-453d-b42e-6c27f1554b39" providerId="ADAL" clId="{90D55047-315C-413B-A990-FD36915FF08F}" dt="2025-03-10T17:14:32.676" v="6743" actId="20577"/>
          <ac:spMkLst>
            <pc:docMk/>
            <pc:sldMk cId="3774233948" sldId="2147482358"/>
            <ac:spMk id="2" creationId="{9EA7B78F-A585-18A2-2F42-112D8CE27803}"/>
          </ac:spMkLst>
        </pc:spChg>
        <pc:graphicFrameChg chg="add mod modGraphic">
          <ac:chgData name="Daniel Morales Fitó" userId="27e39785-46ed-453d-b42e-6c27f1554b39" providerId="ADAL" clId="{90D55047-315C-413B-A990-FD36915FF08F}" dt="2025-03-10T17:14:10.107" v="6732" actId="20577"/>
          <ac:graphicFrameMkLst>
            <pc:docMk/>
            <pc:sldMk cId="3774233948" sldId="2147482358"/>
            <ac:graphicFrameMk id="4" creationId="{F93F6F85-BB5C-89B9-7175-A16E159D440E}"/>
          </ac:graphicFrameMkLst>
        </pc:graphicFrameChg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2235017482" sldId="2147482359"/>
        </pc:sldMkLst>
      </pc:sldChg>
      <pc:sldChg chg="modSp mod modAnim">
        <pc:chgData name="Daniel Morales Fitó" userId="27e39785-46ed-453d-b42e-6c27f1554b39" providerId="ADAL" clId="{90D55047-315C-413B-A990-FD36915FF08F}" dt="2025-03-12T14:15:04.060" v="7865" actId="20577"/>
        <pc:sldMkLst>
          <pc:docMk/>
          <pc:sldMk cId="407451274" sldId="2147482360"/>
        </pc:sldMkLst>
        <pc:spChg chg="mod">
          <ac:chgData name="Daniel Morales Fitó" userId="27e39785-46ed-453d-b42e-6c27f1554b39" providerId="ADAL" clId="{90D55047-315C-413B-A990-FD36915FF08F}" dt="2025-03-12T14:15:04.060" v="7865" actId="20577"/>
          <ac:spMkLst>
            <pc:docMk/>
            <pc:sldMk cId="407451274" sldId="2147482360"/>
            <ac:spMk id="3" creationId="{31E64D16-19AE-B1B1-4083-09DEE2B708A2}"/>
          </ac:spMkLst>
        </pc:spChg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598142109" sldId="2147482360"/>
        </pc:sldMkLst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202219723" sldId="2147482361"/>
        </pc:sldMkLst>
      </pc:sldChg>
      <pc:sldChg chg="modSp modAnim">
        <pc:chgData name="Daniel Morales Fitó" userId="27e39785-46ed-453d-b42e-6c27f1554b39" providerId="ADAL" clId="{90D55047-315C-413B-A990-FD36915FF08F}" dt="2025-03-12T14:50:32.450" v="7875" actId="20577"/>
        <pc:sldMkLst>
          <pc:docMk/>
          <pc:sldMk cId="2521056643" sldId="2147482361"/>
        </pc:sldMkLst>
        <pc:spChg chg="mod">
          <ac:chgData name="Daniel Morales Fitó" userId="27e39785-46ed-453d-b42e-6c27f1554b39" providerId="ADAL" clId="{90D55047-315C-413B-A990-FD36915FF08F}" dt="2025-03-12T14:50:32.450" v="7875" actId="20577"/>
          <ac:spMkLst>
            <pc:docMk/>
            <pc:sldMk cId="2521056643" sldId="2147482361"/>
            <ac:spMk id="3" creationId="{CEA0AA9E-4486-2DAA-DE76-775856C03959}"/>
          </ac:spMkLst>
        </pc:spChg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2359286733" sldId="2147482362"/>
        </pc:sldMkLst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3106394383" sldId="2147482363"/>
        </pc:sldMkLst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3886588280" sldId="2147482364"/>
        </pc:sldMkLst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3434367567" sldId="2147482365"/>
        </pc:sldMkLst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2231894198" sldId="2147482366"/>
        </pc:sldMkLst>
      </pc:sldChg>
      <pc:sldChg chg="new del">
        <pc:chgData name="Daniel Morales Fitó" userId="27e39785-46ed-453d-b42e-6c27f1554b39" providerId="ADAL" clId="{90D55047-315C-413B-A990-FD36915FF08F}" dt="2025-03-10T16:14:56.824" v="3339" actId="47"/>
        <pc:sldMkLst>
          <pc:docMk/>
          <pc:sldMk cId="1998762205" sldId="2147482367"/>
        </pc:sldMkLst>
      </pc:sldChg>
      <pc:sldChg chg="new del">
        <pc:chgData name="Daniel Morales Fitó" userId="27e39785-46ed-453d-b42e-6c27f1554b39" providerId="ADAL" clId="{90D55047-315C-413B-A990-FD36915FF08F}" dt="2025-03-10T15:27:18.618" v="1366" actId="47"/>
        <pc:sldMkLst>
          <pc:docMk/>
          <pc:sldMk cId="331143482" sldId="2147482368"/>
        </pc:sldMkLst>
      </pc:sldChg>
      <pc:sldChg chg="new del">
        <pc:chgData name="Daniel Morales Fitó" userId="27e39785-46ed-453d-b42e-6c27f1554b39" providerId="ADAL" clId="{90D55047-315C-413B-A990-FD36915FF08F}" dt="2025-03-10T15:39:03.996" v="1782" actId="47"/>
        <pc:sldMkLst>
          <pc:docMk/>
          <pc:sldMk cId="1560866303" sldId="2147482368"/>
        </pc:sldMkLst>
      </pc:sldChg>
      <pc:sldChg chg="new del">
        <pc:chgData name="Daniel Morales Fitó" userId="27e39785-46ed-453d-b42e-6c27f1554b39" providerId="ADAL" clId="{90D55047-315C-413B-A990-FD36915FF08F}" dt="2025-03-10T15:27:17.449" v="1365" actId="47"/>
        <pc:sldMkLst>
          <pc:docMk/>
          <pc:sldMk cId="317392526" sldId="2147482369"/>
        </pc:sldMkLst>
      </pc:sldChg>
      <pc:sldChg chg="new del">
        <pc:chgData name="Daniel Morales Fitó" userId="27e39785-46ed-453d-b42e-6c27f1554b39" providerId="ADAL" clId="{90D55047-315C-413B-A990-FD36915FF08F}" dt="2025-03-10T15:27:03.151" v="1364" actId="47"/>
        <pc:sldMkLst>
          <pc:docMk/>
          <pc:sldMk cId="287752998" sldId="2147482370"/>
        </pc:sldMkLst>
      </pc:sldChg>
      <pc:sldChg chg="new del">
        <pc:chgData name="Daniel Morales Fitó" userId="27e39785-46ed-453d-b42e-6c27f1554b39" providerId="ADAL" clId="{90D55047-315C-413B-A990-FD36915FF08F}" dt="2025-03-10T15:27:00.951" v="1363" actId="47"/>
        <pc:sldMkLst>
          <pc:docMk/>
          <pc:sldMk cId="3369105980" sldId="2147482371"/>
        </pc:sldMkLst>
      </pc:sldChg>
      <pc:sldChg chg="new del">
        <pc:chgData name="Daniel Morales Fitó" userId="27e39785-46ed-453d-b42e-6c27f1554b39" providerId="ADAL" clId="{90D55047-315C-413B-A990-FD36915FF08F}" dt="2025-03-10T15:26:57.534" v="1362" actId="47"/>
        <pc:sldMkLst>
          <pc:docMk/>
          <pc:sldMk cId="2717582307" sldId="2147482372"/>
        </pc:sldMkLst>
      </pc:sldChg>
      <pc:sldChg chg="new del">
        <pc:chgData name="Daniel Morales Fitó" userId="27e39785-46ed-453d-b42e-6c27f1554b39" providerId="ADAL" clId="{90D55047-315C-413B-A990-FD36915FF08F}" dt="2025-03-10T15:26:48.714" v="1361" actId="47"/>
        <pc:sldMkLst>
          <pc:docMk/>
          <pc:sldMk cId="3056334699" sldId="21474823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3/12/2025 4:19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3/12/2025 4:19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3/12/2025 4:19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850">
                <a:latin typeface="Segoe UI"/>
                <a:cs typeface="Segoe UI"/>
              </a:rPr>
              <a:t>All the demos are here!</a:t>
            </a:r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3/12/2025 4:19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32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800" kern="1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Developer, Tester, Functional Analyst, Systems Expert, App Expert, Team Lead, Application Manager, Consultant, Project Manager, Product Owner, Support Manager, </a:t>
            </a:r>
            <a:r>
              <a:rPr lang="en-US" sz="800" kern="10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Devops</a:t>
            </a:r>
            <a:r>
              <a:rPr lang="en-US" sz="800" kern="1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Expert &amp; Cloud Architect.</a:t>
            </a:r>
          </a:p>
          <a:p>
            <a:pPr>
              <a:defRPr/>
            </a:pPr>
            <a:r>
              <a:rPr lang="en-US" sz="800" kern="1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Jack of all trades, Master of none, but better than a master of one. </a:t>
            </a:r>
          </a:p>
          <a:p>
            <a:pPr>
              <a:defRPr/>
            </a:pPr>
            <a:r>
              <a:rPr lang="en-US" sz="800" kern="1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Currently in Itequia.</a:t>
            </a:r>
          </a:p>
          <a:p>
            <a:pPr>
              <a:defRPr/>
            </a:pPr>
            <a:r>
              <a:rPr lang="en-US" sz="800" kern="1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Want to explain my Case Study of </a:t>
            </a:r>
            <a:r>
              <a:rPr lang="en-US" sz="800" kern="10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Github</a:t>
            </a:r>
            <a:r>
              <a:rPr lang="en-US" sz="800" kern="1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Copilot I’ve been leading.</a:t>
            </a:r>
          </a:p>
          <a:p>
            <a:pPr>
              <a:defRPr/>
            </a:pPr>
            <a:r>
              <a:rPr lang="en-US" sz="800" kern="10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I’ts</a:t>
            </a:r>
            <a:r>
              <a:rPr lang="en-US" sz="800" kern="1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been </a:t>
            </a:r>
            <a:r>
              <a:rPr lang="en-US" sz="800" kern="10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actualy</a:t>
            </a:r>
            <a:r>
              <a:rPr lang="en-US" sz="800" kern="10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almost 2 years, but I think this represents  </a:t>
            </a: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3/12/2025 4:19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3/12/2025 4:19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3/12/2025 4:19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29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is used by installing a plugin in your </a:t>
            </a:r>
            <a:r>
              <a:rPr lang="en-GB" dirty="0" err="1"/>
              <a:t>favourtie</a:t>
            </a:r>
            <a:r>
              <a:rPr lang="en-GB" dirty="0"/>
              <a:t> editor and it interacts with your code editing, apart from </a:t>
            </a:r>
            <a:r>
              <a:rPr lang="en-GB" dirty="0" err="1"/>
              <a:t>offrering</a:t>
            </a:r>
            <a:r>
              <a:rPr lang="en-GB" dirty="0"/>
              <a:t> a side window to talk with it in natural language. 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3/12/2025 4:19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3/12/2025 4:19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06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Average performance improvement for 2023: 6%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3/12/2025 4:19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Holleritz</a:t>
            </a:r>
            <a:r>
              <a:rPr lang="en-GB" dirty="0"/>
              <a:t> invents tabulating machine.</a:t>
            </a:r>
          </a:p>
          <a:p>
            <a:r>
              <a:rPr lang="en-GB" dirty="0"/>
              <a:t>IBM: </a:t>
            </a:r>
            <a:r>
              <a:rPr lang="ca-ES" b="1" dirty="0"/>
              <a:t>International Business Machines</a:t>
            </a:r>
            <a:endParaRPr lang="en-GB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Marcador de fecha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3/12/2025 4:19 PM</a:t>
            </a:fld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5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3/12/2025 4:19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C379111-541B-1A03-21CB-5FB19CD37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400">
                <a:solidFill>
                  <a:schemeClr val="tx1"/>
                </a:solidFill>
                <a:cs typeface="Segoe UI"/>
              </a:rPr>
              <a:t>Speaker name</a:t>
            </a:r>
            <a:endParaRPr lang="en-US" sz="3200">
              <a:solidFill>
                <a:schemeClr val="tx1"/>
              </a:solidFill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0FBD8-79D3-8C94-1843-5106EC9586FA}"/>
              </a:ext>
            </a:extLst>
          </p:cNvPr>
          <p:cNvSpPr txBox="1">
            <a:spLocks/>
          </p:cNvSpPr>
          <p:nvPr userDrawn="1"/>
        </p:nvSpPr>
        <p:spPr>
          <a:xfrm>
            <a:off x="562232" y="2347217"/>
            <a:ext cx="11302666" cy="171739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>
                <a:solidFill>
                  <a:srgbClr val="FFFFFF"/>
                </a:solidFill>
                <a:cs typeface="Segoe Sans Display Semibold"/>
              </a:rPr>
              <a:t>Demo</a:t>
            </a:r>
          </a:p>
          <a:p>
            <a:endParaRPr lang="en-US" sz="4400">
              <a:solidFill>
                <a:srgbClr val="FFFFFF"/>
              </a:solidFill>
              <a:cs typeface="Segoe Sans Display Semibold"/>
            </a:endParaRPr>
          </a:p>
          <a:p>
            <a:r>
              <a:rPr lang="en-US" sz="3600">
                <a:solidFill>
                  <a:srgbClr val="FFFFFF"/>
                </a:solidFill>
                <a:latin typeface="+mn-lt"/>
                <a:cs typeface="Segoe Sans Display Semibold"/>
              </a:rPr>
              <a:t>Demo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232" y="2136634"/>
            <a:ext cx="6069387" cy="1354217"/>
          </a:xfrm>
        </p:spPr>
        <p:txBody>
          <a:bodyPr/>
          <a:lstStyle/>
          <a:p>
            <a:r>
              <a:rPr lang="en-US" sz="4400" dirty="0"/>
              <a:t>A Year With </a:t>
            </a:r>
            <a:r>
              <a:rPr lang="en-US" sz="4400" dirty="0" err="1"/>
              <a:t>Github</a:t>
            </a:r>
            <a:r>
              <a:rPr lang="en-US" sz="4400" dirty="0"/>
              <a:t> Copilot</a:t>
            </a:r>
            <a:endParaRPr lang="en-US" sz="4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>
                <a:cs typeface="Segoe UI"/>
              </a:rPr>
              <a:t>Daniel Morales Fitó</a:t>
            </a:r>
            <a:endParaRPr lang="en-US" sz="3200" dirty="0">
              <a:cs typeface="Segoe UI"/>
            </a:endParaRPr>
          </a:p>
        </p:txBody>
      </p:sp>
      <p:pic>
        <p:nvPicPr>
          <p:cNvPr id="3" name="Picture 2" descr="A logo with a city in the background">
            <a:extLst>
              <a:ext uri="{FF2B5EF4-FFF2-40B4-BE49-F238E27FC236}">
                <a16:creationId xmlns:a16="http://schemas.microsoft.com/office/drawing/2014/main" id="{E4FCC983-9407-3F0F-4B9C-5507EF41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58" y="635064"/>
            <a:ext cx="8780414" cy="49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01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8721F-E350-C1C9-7D37-AF5A309A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ca-ES" dirty="0" err="1"/>
              <a:t>Seems</a:t>
            </a:r>
            <a:r>
              <a:rPr lang="ca-ES" dirty="0"/>
              <a:t> </a:t>
            </a:r>
            <a:r>
              <a:rPr lang="ca-ES" dirty="0" err="1"/>
              <a:t>easy</a:t>
            </a:r>
            <a:r>
              <a:rPr lang="ca-ES" dirty="0"/>
              <a:t> </a:t>
            </a:r>
            <a:r>
              <a:rPr lang="ca-ES" dirty="0" err="1"/>
              <a:t>enough</a:t>
            </a:r>
            <a:r>
              <a:rPr lang="ca-ES" dirty="0"/>
              <a:t>, </a:t>
            </a:r>
            <a:r>
              <a:rPr lang="ca-ES" dirty="0" err="1"/>
              <a:t>right</a:t>
            </a:r>
            <a:r>
              <a:rPr lang="ca-ES" dirty="0"/>
              <a:t>?</a:t>
            </a:r>
          </a:p>
        </p:txBody>
      </p:sp>
      <p:pic>
        <p:nvPicPr>
          <p:cNvPr id="6" name="Imagen 5" descr="Un grupo de jóvenes sentados en una mesa&#10;&#10;El contenido generado por IA puede ser incorrecto.">
            <a:extLst>
              <a:ext uri="{FF2B5EF4-FFF2-40B4-BE49-F238E27FC236}">
                <a16:creationId xmlns:a16="http://schemas.microsoft.com/office/drawing/2014/main" id="{6769CE3F-199B-E7BF-7FF4-08139485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62" r="12472" b="2"/>
          <a:stretch/>
        </p:blipFill>
        <p:spPr>
          <a:xfrm>
            <a:off x="584200" y="1435100"/>
            <a:ext cx="5211763" cy="4833938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443483-D1EB-F76F-C2D1-0BE6EC9616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 wrap="square">
            <a:normAutofit/>
          </a:bodyPr>
          <a:lstStyle/>
          <a:p>
            <a:r>
              <a:rPr lang="ca-ES" dirty="0" err="1"/>
              <a:t>People</a:t>
            </a:r>
            <a:r>
              <a:rPr lang="ca-ES" dirty="0"/>
              <a:t> </a:t>
            </a:r>
            <a:r>
              <a:rPr lang="ca-ES" dirty="0" err="1"/>
              <a:t>don’t</a:t>
            </a:r>
            <a:r>
              <a:rPr lang="ca-ES" dirty="0"/>
              <a:t> </a:t>
            </a:r>
            <a:r>
              <a:rPr lang="ca-ES" dirty="0" err="1"/>
              <a:t>like</a:t>
            </a:r>
            <a:r>
              <a:rPr lang="ca-ES" dirty="0"/>
              <a:t> to report </a:t>
            </a:r>
            <a:r>
              <a:rPr lang="ca-ES" dirty="0" err="1"/>
              <a:t>every</a:t>
            </a:r>
            <a:r>
              <a:rPr lang="ca-ES" dirty="0"/>
              <a:t> single </a:t>
            </a:r>
            <a:r>
              <a:rPr lang="ca-ES" dirty="0" err="1"/>
              <a:t>thing</a:t>
            </a:r>
            <a:r>
              <a:rPr lang="ca-ES" dirty="0"/>
              <a:t> </a:t>
            </a:r>
            <a:r>
              <a:rPr lang="ca-ES" dirty="0" err="1"/>
              <a:t>they</a:t>
            </a:r>
            <a:r>
              <a:rPr lang="ca-ES" dirty="0"/>
              <a:t> do</a:t>
            </a:r>
          </a:p>
          <a:p>
            <a:endParaRPr lang="ca-ES" dirty="0"/>
          </a:p>
          <a:p>
            <a:r>
              <a:rPr lang="ca-ES" dirty="0" err="1"/>
              <a:t>Estimations</a:t>
            </a:r>
            <a:r>
              <a:rPr lang="ca-ES" dirty="0"/>
              <a:t> can be </a:t>
            </a:r>
            <a:r>
              <a:rPr lang="ca-ES" dirty="0" err="1"/>
              <a:t>wrong</a:t>
            </a:r>
            <a:endParaRPr lang="ca-ES" dirty="0"/>
          </a:p>
          <a:p>
            <a:endParaRPr lang="ca-ES" dirty="0"/>
          </a:p>
          <a:p>
            <a:r>
              <a:rPr lang="ca-ES" dirty="0" err="1"/>
              <a:t>Estimations</a:t>
            </a:r>
            <a:r>
              <a:rPr lang="ca-ES" dirty="0"/>
              <a:t> can be </a:t>
            </a:r>
            <a:r>
              <a:rPr lang="ca-ES" dirty="0" err="1"/>
              <a:t>missing</a:t>
            </a:r>
            <a:endParaRPr lang="ca-ES" dirty="0"/>
          </a:p>
          <a:p>
            <a:endParaRPr lang="ca-ES" dirty="0"/>
          </a:p>
          <a:p>
            <a:r>
              <a:rPr lang="ca-ES" dirty="0"/>
              <a:t>Total </a:t>
            </a:r>
            <a:r>
              <a:rPr lang="ca-ES" dirty="0" err="1"/>
              <a:t>monthly</a:t>
            </a:r>
            <a:r>
              <a:rPr lang="ca-ES" dirty="0"/>
              <a:t> </a:t>
            </a:r>
            <a:r>
              <a:rPr lang="ca-ES" dirty="0" err="1"/>
              <a:t>time</a:t>
            </a:r>
            <a:r>
              <a:rPr lang="ca-ES" dirty="0"/>
              <a:t> </a:t>
            </a:r>
            <a:r>
              <a:rPr lang="ca-ES" dirty="0" err="1"/>
              <a:t>reported</a:t>
            </a:r>
            <a:r>
              <a:rPr lang="ca-ES" dirty="0"/>
              <a:t> </a:t>
            </a:r>
            <a:r>
              <a:rPr lang="ca-ES" dirty="0" err="1"/>
              <a:t>doesn’t</a:t>
            </a:r>
            <a:r>
              <a:rPr lang="ca-ES" dirty="0"/>
              <a:t> </a:t>
            </a:r>
            <a:r>
              <a:rPr lang="ca-ES" dirty="0" err="1"/>
              <a:t>add</a:t>
            </a:r>
            <a:r>
              <a:rPr lang="ca-ES" dirty="0"/>
              <a:t> up to a </a:t>
            </a:r>
            <a:r>
              <a:rPr lang="ca-ES" dirty="0" err="1"/>
              <a:t>month</a:t>
            </a:r>
            <a:endParaRPr lang="ca-ES" dirty="0"/>
          </a:p>
          <a:p>
            <a:endParaRPr lang="ca-ES" dirty="0"/>
          </a:p>
          <a:p>
            <a:endParaRPr lang="ca-ES" dirty="0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24803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660B8-03D0-18CC-A6DE-1346EDB59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ca-ES" dirty="0" err="1"/>
              <a:t>Simplifications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9A8F4-181C-00D7-AAC2-49BC2E4240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</a:pPr>
            <a:r>
              <a:rPr lang="ca-ES" sz="2400" dirty="0" err="1"/>
              <a:t>Time</a:t>
            </a:r>
            <a:r>
              <a:rPr lang="ca-ES" sz="2400" dirty="0"/>
              <a:t> </a:t>
            </a:r>
            <a:r>
              <a:rPr lang="ca-ES" sz="2400" dirty="0" err="1"/>
              <a:t>not</a:t>
            </a:r>
            <a:r>
              <a:rPr lang="ca-ES" sz="2400" dirty="0"/>
              <a:t> </a:t>
            </a:r>
            <a:r>
              <a:rPr lang="ca-ES" sz="2400" dirty="0" err="1"/>
              <a:t>reported</a:t>
            </a:r>
            <a:r>
              <a:rPr lang="ca-ES" sz="2400" dirty="0"/>
              <a:t> is </a:t>
            </a:r>
            <a:r>
              <a:rPr lang="ca-ES" sz="2400" dirty="0" err="1"/>
              <a:t>time</a:t>
            </a:r>
            <a:r>
              <a:rPr lang="ca-ES" sz="2400" dirty="0"/>
              <a:t> </a:t>
            </a:r>
            <a:r>
              <a:rPr lang="ca-ES" sz="2400" dirty="0" err="1"/>
              <a:t>not</a:t>
            </a:r>
            <a:r>
              <a:rPr lang="ca-ES" sz="2400" dirty="0"/>
              <a:t> </a:t>
            </a:r>
            <a:r>
              <a:rPr lang="ca-ES" sz="2400" dirty="0" err="1"/>
              <a:t>gained</a:t>
            </a:r>
            <a:endParaRPr lang="ca-ES" sz="2400" dirty="0"/>
          </a:p>
          <a:p>
            <a:pPr>
              <a:lnSpc>
                <a:spcPct val="90000"/>
              </a:lnSpc>
            </a:pPr>
            <a:endParaRPr lang="ca-ES" sz="2400" dirty="0"/>
          </a:p>
          <a:p>
            <a:pPr>
              <a:lnSpc>
                <a:spcPct val="90000"/>
              </a:lnSpc>
            </a:pPr>
            <a:r>
              <a:rPr lang="ca-ES" sz="2400" dirty="0" err="1"/>
              <a:t>Time</a:t>
            </a:r>
            <a:r>
              <a:rPr lang="ca-ES" sz="2400" dirty="0"/>
              <a:t> </a:t>
            </a:r>
            <a:r>
              <a:rPr lang="ca-ES" sz="2400" dirty="0" err="1"/>
              <a:t>reported</a:t>
            </a:r>
            <a:r>
              <a:rPr lang="ca-ES" sz="2400" dirty="0"/>
              <a:t> </a:t>
            </a:r>
            <a:r>
              <a:rPr lang="ca-ES" sz="2400" dirty="0" err="1"/>
              <a:t>but</a:t>
            </a:r>
            <a:r>
              <a:rPr lang="ca-ES" sz="2400" dirty="0"/>
              <a:t> </a:t>
            </a:r>
            <a:r>
              <a:rPr lang="ca-ES" sz="2400" dirty="0" err="1"/>
              <a:t>indicated</a:t>
            </a:r>
            <a:r>
              <a:rPr lang="ca-ES" sz="2400" dirty="0"/>
              <a:t> as </a:t>
            </a:r>
            <a:r>
              <a:rPr lang="ca-ES" sz="2400" dirty="0" err="1"/>
              <a:t>not</a:t>
            </a:r>
            <a:r>
              <a:rPr lang="ca-ES" sz="2400" dirty="0"/>
              <a:t> AI-</a:t>
            </a:r>
            <a:r>
              <a:rPr lang="ca-ES" sz="2400" dirty="0" err="1"/>
              <a:t>related</a:t>
            </a:r>
            <a:r>
              <a:rPr lang="ca-ES" sz="2400" dirty="0"/>
              <a:t> is </a:t>
            </a:r>
            <a:r>
              <a:rPr lang="ca-ES" sz="2400" dirty="0" err="1"/>
              <a:t>not</a:t>
            </a:r>
            <a:r>
              <a:rPr lang="ca-ES" sz="2400" dirty="0"/>
              <a:t> </a:t>
            </a:r>
            <a:r>
              <a:rPr lang="ca-ES" sz="2400" dirty="0" err="1"/>
              <a:t>considered</a:t>
            </a:r>
            <a:endParaRPr lang="ca-ES" sz="2400" dirty="0"/>
          </a:p>
          <a:p>
            <a:pPr>
              <a:lnSpc>
                <a:spcPct val="90000"/>
              </a:lnSpc>
            </a:pPr>
            <a:endParaRPr lang="ca-ES" sz="2400" dirty="0"/>
          </a:p>
          <a:p>
            <a:pPr>
              <a:lnSpc>
                <a:spcPct val="90000"/>
              </a:lnSpc>
            </a:pPr>
            <a:r>
              <a:rPr lang="ca-ES" sz="2400" dirty="0" err="1"/>
              <a:t>Cannot</a:t>
            </a:r>
            <a:r>
              <a:rPr lang="ca-ES" sz="2400" dirty="0"/>
              <a:t> </a:t>
            </a:r>
            <a:r>
              <a:rPr lang="ca-ES" sz="2400" dirty="0" err="1"/>
              <a:t>have</a:t>
            </a:r>
            <a:r>
              <a:rPr lang="ca-ES" sz="2400" dirty="0"/>
              <a:t> a control </a:t>
            </a:r>
            <a:r>
              <a:rPr lang="ca-ES" sz="2400" dirty="0" err="1"/>
              <a:t>group</a:t>
            </a:r>
            <a:r>
              <a:rPr lang="ca-ES" sz="2400" dirty="0"/>
              <a:t>, </a:t>
            </a:r>
            <a:r>
              <a:rPr lang="ca-ES" sz="2400" dirty="0" err="1"/>
              <a:t>tasks</a:t>
            </a:r>
            <a:r>
              <a:rPr lang="ca-ES" sz="2400" dirty="0"/>
              <a:t> </a:t>
            </a:r>
            <a:r>
              <a:rPr lang="ca-ES" sz="2400" dirty="0" err="1"/>
              <a:t>are</a:t>
            </a:r>
            <a:r>
              <a:rPr lang="ca-ES" sz="2400" dirty="0"/>
              <a:t> </a:t>
            </a:r>
            <a:r>
              <a:rPr lang="ca-ES" sz="2400" dirty="0" err="1"/>
              <a:t>assigned</a:t>
            </a:r>
            <a:r>
              <a:rPr lang="ca-ES" sz="2400" dirty="0"/>
              <a:t> to </a:t>
            </a:r>
            <a:r>
              <a:rPr lang="ca-ES" sz="2400" dirty="0" err="1"/>
              <a:t>one</a:t>
            </a:r>
            <a:r>
              <a:rPr lang="ca-ES" sz="2400" dirty="0"/>
              <a:t> </a:t>
            </a:r>
            <a:r>
              <a:rPr lang="ca-ES" sz="2400" dirty="0" err="1"/>
              <a:t>person</a:t>
            </a:r>
            <a:r>
              <a:rPr lang="ca-ES" sz="2400" dirty="0"/>
              <a:t> </a:t>
            </a:r>
            <a:r>
              <a:rPr lang="ca-ES" sz="2400" dirty="0" err="1"/>
              <a:t>only</a:t>
            </a:r>
            <a:endParaRPr lang="ca-ES" sz="2400" dirty="0"/>
          </a:p>
          <a:p>
            <a:pPr>
              <a:lnSpc>
                <a:spcPct val="90000"/>
              </a:lnSpc>
            </a:pPr>
            <a:endParaRPr lang="ca-ES" sz="2400" dirty="0"/>
          </a:p>
          <a:p>
            <a:pPr>
              <a:lnSpc>
                <a:spcPct val="90000"/>
              </a:lnSpc>
            </a:pPr>
            <a:r>
              <a:rPr lang="ca-ES" sz="2400" dirty="0" err="1"/>
              <a:t>We</a:t>
            </a:r>
            <a:r>
              <a:rPr lang="ca-ES" sz="2400" dirty="0"/>
              <a:t> </a:t>
            </a:r>
            <a:r>
              <a:rPr lang="ca-ES" sz="2400" dirty="0" err="1"/>
              <a:t>don’t</a:t>
            </a:r>
            <a:r>
              <a:rPr lang="ca-ES" sz="2400" dirty="0"/>
              <a:t> </a:t>
            </a:r>
            <a:r>
              <a:rPr lang="ca-ES" sz="2400" dirty="0" err="1"/>
              <a:t>modify</a:t>
            </a:r>
            <a:r>
              <a:rPr lang="ca-ES" sz="2400" dirty="0"/>
              <a:t> </a:t>
            </a:r>
            <a:r>
              <a:rPr lang="ca-ES" sz="2400" dirty="0" err="1"/>
              <a:t>anything</a:t>
            </a:r>
            <a:r>
              <a:rPr lang="ca-ES" sz="2400" dirty="0"/>
              <a:t> </a:t>
            </a:r>
            <a:r>
              <a:rPr lang="ca-ES" sz="2400" dirty="0" err="1"/>
              <a:t>depending</a:t>
            </a:r>
            <a:r>
              <a:rPr lang="ca-ES" sz="2400" dirty="0"/>
              <a:t> on participants, </a:t>
            </a:r>
            <a:r>
              <a:rPr lang="ca-ES" sz="2400" dirty="0" err="1"/>
              <a:t>we</a:t>
            </a:r>
            <a:r>
              <a:rPr lang="ca-ES" sz="2400" dirty="0"/>
              <a:t> </a:t>
            </a:r>
            <a:r>
              <a:rPr lang="ca-ES" sz="2400" dirty="0" err="1"/>
              <a:t>take</a:t>
            </a:r>
            <a:r>
              <a:rPr lang="ca-ES" sz="2400" dirty="0"/>
              <a:t> </a:t>
            </a:r>
            <a:r>
              <a:rPr lang="ca-ES" sz="2400" dirty="0" err="1"/>
              <a:t>the</a:t>
            </a:r>
            <a:r>
              <a:rPr lang="ca-ES" sz="2400" dirty="0"/>
              <a:t> data as is.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BEBE13-FAD8-179C-F6BB-4860806CA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083" y="1435100"/>
            <a:ext cx="5219700" cy="33275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7925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DB767-D4C6-533A-8AC2-1F1901A9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ca-ES" dirty="0"/>
              <a:t>Final </a:t>
            </a:r>
            <a:r>
              <a:rPr lang="ca-ES" dirty="0" err="1"/>
              <a:t>Calculations</a:t>
            </a:r>
            <a:endParaRPr lang="ca-ES" dirty="0"/>
          </a:p>
        </p:txBody>
      </p:sp>
      <p:pic>
        <p:nvPicPr>
          <p:cNvPr id="5" name="Imagen 4" descr="Pizarrón verde con letras blancas&#10;&#10;El contenido generado por IA puede ser incorrecto.">
            <a:extLst>
              <a:ext uri="{FF2B5EF4-FFF2-40B4-BE49-F238E27FC236}">
                <a16:creationId xmlns:a16="http://schemas.microsoft.com/office/drawing/2014/main" id="{4597462E-A8EA-6067-D986-18C488B2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2" y="1435100"/>
            <a:ext cx="5211763" cy="3726410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405AEA-F65A-40AA-D1D3-017FA571F4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dirty="0"/>
              <a:t>We calculate non-reported hours for that month for each person and consider them as hours not gained. 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We add all real hours of reported tasks plus the non-reported ones and consider this the real time spent in the monthly tasks. 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We divide total real hours between total monthly hours, subtract this to 1 and multiply by 100 to obtain the percentage gain.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We calculate the average of all participants</a:t>
            </a:r>
          </a:p>
          <a:p>
            <a:pPr>
              <a:lnSpc>
                <a:spcPct val="90000"/>
              </a:lnSpc>
            </a:pPr>
            <a:r>
              <a:rPr lang="en-GB" sz="2000" dirty="0"/>
              <a:t>If someone didn’t report hours that month, we don’t consider them for the average calculation. </a:t>
            </a:r>
          </a:p>
          <a:p>
            <a:pPr>
              <a:lnSpc>
                <a:spcPct val="90000"/>
              </a:lnSpc>
            </a:pPr>
            <a:endParaRPr lang="ca-ES" sz="2000" dirty="0"/>
          </a:p>
        </p:txBody>
      </p:sp>
    </p:spTree>
    <p:extLst>
      <p:ext uri="{BB962C8B-B14F-4D97-AF65-F5344CB8AC3E}">
        <p14:creationId xmlns:p14="http://schemas.microsoft.com/office/powerpoint/2010/main" val="22863701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CAFA9-0D07-3C92-1305-475831F9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Monthly Results (2023)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8404A4B-71A6-B376-3A3C-1CAA4E8C421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12381219"/>
              </p:ext>
            </p:extLst>
          </p:nvPr>
        </p:nvGraphicFramePr>
        <p:xfrm>
          <a:off x="584200" y="1435100"/>
          <a:ext cx="1101883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946">
                  <a:extLst>
                    <a:ext uri="{9D8B030D-6E8A-4147-A177-3AD203B41FA5}">
                      <a16:colId xmlns:a16="http://schemas.microsoft.com/office/drawing/2014/main" val="3715877113"/>
                    </a:ext>
                  </a:extLst>
                </a:gridCol>
                <a:gridCol w="3672946">
                  <a:extLst>
                    <a:ext uri="{9D8B030D-6E8A-4147-A177-3AD203B41FA5}">
                      <a16:colId xmlns:a16="http://schemas.microsoft.com/office/drawing/2014/main" val="3532893231"/>
                    </a:ext>
                  </a:extLst>
                </a:gridCol>
                <a:gridCol w="3672946">
                  <a:extLst>
                    <a:ext uri="{9D8B030D-6E8A-4147-A177-3AD203B41FA5}">
                      <a16:colId xmlns:a16="http://schemas.microsoft.com/office/drawing/2014/main" val="897975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Participants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March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72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April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57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May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795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June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08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July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3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August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2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September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8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October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1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November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7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December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46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8748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6690D-E99E-418E-13AC-5F84ACFE4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2023 Participants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E64D16-19AE-B1B1-4083-09DEE2B708A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 wrap="square">
            <a:normAutofit lnSpcReduction="10000"/>
          </a:bodyPr>
          <a:lstStyle/>
          <a:p>
            <a:r>
              <a:rPr lang="en-GB" dirty="0"/>
              <a:t>Diverse clients and projects</a:t>
            </a:r>
          </a:p>
          <a:p>
            <a:endParaRPr lang="en-GB" dirty="0"/>
          </a:p>
          <a:p>
            <a:r>
              <a:rPr lang="en-GB" dirty="0"/>
              <a:t>Junior developers included</a:t>
            </a:r>
          </a:p>
          <a:p>
            <a:endParaRPr lang="en-GB" dirty="0"/>
          </a:p>
          <a:p>
            <a:r>
              <a:rPr lang="en-GB" dirty="0"/>
              <a:t>Several focused only on complex bug resolution</a:t>
            </a:r>
          </a:p>
          <a:p>
            <a:endParaRPr lang="en-GB" dirty="0"/>
          </a:p>
          <a:p>
            <a:r>
              <a:rPr lang="en-GB" dirty="0"/>
              <a:t>Reporting hard to obtain</a:t>
            </a:r>
          </a:p>
          <a:p>
            <a:endParaRPr lang="en-GB" dirty="0"/>
          </a:p>
          <a:p>
            <a:r>
              <a:rPr lang="en-GB" dirty="0"/>
              <a:t>Average improvement: 6%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Imagen 4" descr="Un dibujo de un grupo de personas esquiando en la nieve&#10;&#10;El contenido generado por IA puede ser incorrecto.">
            <a:extLst>
              <a:ext uri="{FF2B5EF4-FFF2-40B4-BE49-F238E27FC236}">
                <a16:creationId xmlns:a16="http://schemas.microsoft.com/office/drawing/2014/main" id="{3EA477A5-D9C8-FBA1-3C12-4992EBEC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2" r="12090" b="2"/>
          <a:stretch/>
        </p:blipFill>
        <p:spPr>
          <a:xfrm>
            <a:off x="6388100" y="1815741"/>
            <a:ext cx="5214937" cy="4187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451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7B78F-A585-18A2-2F42-112D8CE2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Monthly Results (2024)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93F6F85-BB5C-89B9-7175-A16E159D4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9910601"/>
              </p:ext>
            </p:extLst>
          </p:nvPr>
        </p:nvGraphicFramePr>
        <p:xfrm>
          <a:off x="584200" y="1435100"/>
          <a:ext cx="1101883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946">
                  <a:extLst>
                    <a:ext uri="{9D8B030D-6E8A-4147-A177-3AD203B41FA5}">
                      <a16:colId xmlns:a16="http://schemas.microsoft.com/office/drawing/2014/main" val="3715877113"/>
                    </a:ext>
                  </a:extLst>
                </a:gridCol>
                <a:gridCol w="3672946">
                  <a:extLst>
                    <a:ext uri="{9D8B030D-6E8A-4147-A177-3AD203B41FA5}">
                      <a16:colId xmlns:a16="http://schemas.microsoft.com/office/drawing/2014/main" val="3532893231"/>
                    </a:ext>
                  </a:extLst>
                </a:gridCol>
                <a:gridCol w="3672946">
                  <a:extLst>
                    <a:ext uri="{9D8B030D-6E8A-4147-A177-3AD203B41FA5}">
                      <a16:colId xmlns:a16="http://schemas.microsoft.com/office/drawing/2014/main" val="897975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Participants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21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January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4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February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4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March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72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April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57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May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17.28%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795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June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08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July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3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August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2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September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15.72%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8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October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17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November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7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December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11.74%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46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42339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7DE25-2AA4-0EAD-23C4-F68EA1E5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2024 Participants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0AA9E-4486-2DAA-DE76-775856C0395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 wrap="square">
            <a:normAutofit/>
          </a:bodyPr>
          <a:lstStyle/>
          <a:p>
            <a:r>
              <a:rPr lang="en-GB" dirty="0"/>
              <a:t>Focused on same project</a:t>
            </a:r>
          </a:p>
          <a:p>
            <a:endParaRPr lang="en-GB" dirty="0"/>
          </a:p>
          <a:p>
            <a:r>
              <a:rPr lang="en-GB" dirty="0"/>
              <a:t>All Senior developers</a:t>
            </a:r>
          </a:p>
          <a:p>
            <a:endParaRPr lang="en-GB" dirty="0"/>
          </a:p>
          <a:p>
            <a:r>
              <a:rPr lang="en-GB" dirty="0"/>
              <a:t>Developing new code and tests</a:t>
            </a:r>
          </a:p>
          <a:p>
            <a:endParaRPr lang="en-GB" dirty="0"/>
          </a:p>
          <a:p>
            <a:r>
              <a:rPr lang="en-GB" dirty="0"/>
              <a:t>Reporting done regularly</a:t>
            </a:r>
          </a:p>
          <a:p>
            <a:endParaRPr lang="en-GB" dirty="0"/>
          </a:p>
          <a:p>
            <a:r>
              <a:rPr lang="en-GB" dirty="0"/>
              <a:t>Average improvement: 14,62%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Imagen 4" descr="Imagen que contiene interior, computer, ventana, computadora&#10;&#10;El contenido generado por IA puede ser incorrecto.">
            <a:extLst>
              <a:ext uri="{FF2B5EF4-FFF2-40B4-BE49-F238E27FC236}">
                <a16:creationId xmlns:a16="http://schemas.microsoft.com/office/drawing/2014/main" id="{A4B54DAA-BD87-4E6E-5080-85A313B01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688" y="2384028"/>
            <a:ext cx="5219700" cy="2936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1056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32172-9181-1529-3C03-E3BE16FE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History</a:t>
            </a:r>
            <a:r>
              <a:rPr lang="ca-ES" dirty="0"/>
              <a:t> </a:t>
            </a:r>
            <a:r>
              <a:rPr lang="ca-ES" dirty="0" err="1"/>
              <a:t>intermission</a:t>
            </a:r>
            <a:r>
              <a:rPr lang="ca-ES" dirty="0"/>
              <a:t>! 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D2654-8207-B799-3180-BEE46203BE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8000" y="1235075"/>
            <a:ext cx="5588000" cy="5860066"/>
          </a:xfrm>
        </p:spPr>
        <p:txBody>
          <a:bodyPr/>
          <a:lstStyle/>
          <a:p>
            <a:r>
              <a:rPr lang="en-GB" dirty="0"/>
              <a:t>Anyone knows about Tabulating Machines?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Anyone knows about the Computing-Tabulating-Recording Company?</a:t>
            </a:r>
          </a:p>
          <a:p>
            <a:endParaRPr lang="ca-ES" dirty="0"/>
          </a:p>
          <a:p>
            <a:pPr marL="0" indent="0">
              <a:buNone/>
            </a:pPr>
            <a:endParaRPr lang="ca-ES" dirty="0"/>
          </a:p>
        </p:txBody>
      </p:sp>
      <p:pic>
        <p:nvPicPr>
          <p:cNvPr id="5" name="Imagen 4" descr="Mesa de madera&#10;&#10;El contenido generado por IA puede ser incorrecto.">
            <a:extLst>
              <a:ext uri="{FF2B5EF4-FFF2-40B4-BE49-F238E27FC236}">
                <a16:creationId xmlns:a16="http://schemas.microsoft.com/office/drawing/2014/main" id="{9E55185C-318B-67BA-A862-18E48F5E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850" y="1235075"/>
            <a:ext cx="4203700" cy="31527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6BE3E34-31A2-3918-F69E-E2926F6C2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50" y="4611727"/>
            <a:ext cx="2276793" cy="19338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90C845-98CC-4C1E-9F71-0D92CFB83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622" y="5130911"/>
            <a:ext cx="219105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9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D500A-A26C-4A35-C128-1598A53C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History</a:t>
            </a:r>
            <a:r>
              <a:rPr lang="ca-ES" dirty="0"/>
              <a:t> </a:t>
            </a:r>
            <a:r>
              <a:rPr lang="ca-ES" dirty="0" err="1"/>
              <a:t>intermission</a:t>
            </a:r>
            <a:r>
              <a:rPr lang="ca-ES" dirty="0"/>
              <a:t>! (II)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372820-FD51-34B0-AFFA-CB3238A58B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8263" y="1454149"/>
            <a:ext cx="5183887" cy="3188565"/>
          </a:xfrm>
        </p:spPr>
        <p:txBody>
          <a:bodyPr/>
          <a:lstStyle/>
          <a:p>
            <a:r>
              <a:rPr lang="en-GB" dirty="0"/>
              <a:t>Anyone knows which country hired tabulating machines to perform its census in the 1930s?</a:t>
            </a:r>
          </a:p>
          <a:p>
            <a:endParaRPr lang="en-GB" dirty="0"/>
          </a:p>
          <a:p>
            <a:r>
              <a:rPr lang="en-GB" dirty="0"/>
              <a:t>Anyone knows what was achieved with this census?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BB6856-7065-470B-17A0-BAD9EFA1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289" y="1576286"/>
            <a:ext cx="1943371" cy="1457528"/>
          </a:xfrm>
          <a:prstGeom prst="rect">
            <a:avLst/>
          </a:prstGeom>
        </p:spPr>
      </p:pic>
      <p:pic>
        <p:nvPicPr>
          <p:cNvPr id="7" name="Imagen 6" descr="Un dibujo de un edificio&#10;&#10;El contenido generado por IA puede ser incorrecto.">
            <a:extLst>
              <a:ext uri="{FF2B5EF4-FFF2-40B4-BE49-F238E27FC236}">
                <a16:creationId xmlns:a16="http://schemas.microsoft.com/office/drawing/2014/main" id="{B79BC4B1-E98D-019D-79D5-93178F738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038" y="3824187"/>
            <a:ext cx="3724562" cy="248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94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43F0B-60F1-1918-D2D8-6B5335E5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Ethics</a:t>
            </a:r>
            <a:r>
              <a:rPr lang="ca-ES" dirty="0"/>
              <a:t> </a:t>
            </a:r>
            <a:r>
              <a:rPr lang="ca-ES" dirty="0" err="1"/>
              <a:t>intermission</a:t>
            </a:r>
            <a:r>
              <a:rPr lang="ca-ES" dirty="0"/>
              <a:t>!</a:t>
            </a:r>
          </a:p>
        </p:txBody>
      </p:sp>
      <p:pic>
        <p:nvPicPr>
          <p:cNvPr id="7" name="Marcador de contenido 6" descr="Un hombre parado de frente con un gesto en su cara&#10;&#10;El contenido generado por IA puede ser incorrecto.">
            <a:extLst>
              <a:ext uri="{FF2B5EF4-FFF2-40B4-BE49-F238E27FC236}">
                <a16:creationId xmlns:a16="http://schemas.microsoft.com/office/drawing/2014/main" id="{32FA6796-C023-0F9D-B918-D78F28A0BD3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29452" y="2261418"/>
            <a:ext cx="5367248" cy="2903681"/>
          </a:xfr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1E52F8C6-C90E-F88D-F401-7DCEB61F0816}"/>
              </a:ext>
            </a:extLst>
          </p:cNvPr>
          <p:cNvSpPr txBox="1">
            <a:spLocks/>
          </p:cNvSpPr>
          <p:nvPr/>
        </p:nvSpPr>
        <p:spPr>
          <a:xfrm>
            <a:off x="6096000" y="2261418"/>
            <a:ext cx="5860025" cy="3360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dirty="0"/>
              <a:t>IT </a:t>
            </a:r>
            <a:r>
              <a:rPr lang="ca-ES" dirty="0" err="1"/>
              <a:t>advances</a:t>
            </a:r>
            <a:r>
              <a:rPr lang="ca-ES" dirty="0"/>
              <a:t> </a:t>
            </a:r>
            <a:r>
              <a:rPr lang="ca-ES" dirty="0" err="1"/>
              <a:t>have</a:t>
            </a:r>
            <a:r>
              <a:rPr lang="ca-ES" dirty="0"/>
              <a:t> repercussions: Be </a:t>
            </a:r>
            <a:r>
              <a:rPr lang="ca-ES" dirty="0" err="1"/>
              <a:t>aware</a:t>
            </a:r>
            <a:r>
              <a:rPr lang="ca-ES" dirty="0"/>
              <a:t> of </a:t>
            </a:r>
            <a:r>
              <a:rPr lang="ca-ES" dirty="0" err="1"/>
              <a:t>them</a:t>
            </a:r>
            <a:r>
              <a:rPr lang="ca-ES" dirty="0"/>
              <a:t>.</a:t>
            </a:r>
          </a:p>
          <a:p>
            <a:endParaRPr lang="ca-ES" dirty="0"/>
          </a:p>
          <a:p>
            <a:r>
              <a:rPr lang="ca-ES" dirty="0"/>
              <a:t>Technology is </a:t>
            </a:r>
            <a:r>
              <a:rPr lang="ca-ES" dirty="0" err="1"/>
              <a:t>cool</a:t>
            </a:r>
            <a:r>
              <a:rPr lang="ca-ES" dirty="0"/>
              <a:t>, </a:t>
            </a:r>
            <a:r>
              <a:rPr lang="ca-ES" dirty="0" err="1"/>
              <a:t>but</a:t>
            </a:r>
            <a:r>
              <a:rPr lang="ca-ES" dirty="0"/>
              <a:t> </a:t>
            </a:r>
            <a:r>
              <a:rPr lang="ca-ES" dirty="0" err="1"/>
              <a:t>only</a:t>
            </a:r>
            <a:r>
              <a:rPr lang="ca-ES" dirty="0"/>
              <a:t> </a:t>
            </a:r>
            <a:r>
              <a:rPr lang="ca-ES" dirty="0" err="1"/>
              <a:t>if</a:t>
            </a:r>
            <a:r>
              <a:rPr lang="ca-ES" dirty="0"/>
              <a:t> </a:t>
            </a:r>
            <a:r>
              <a:rPr lang="ca-ES" dirty="0" err="1"/>
              <a:t>it’s</a:t>
            </a:r>
            <a:r>
              <a:rPr lang="ca-ES" dirty="0"/>
              <a:t> </a:t>
            </a:r>
            <a:r>
              <a:rPr lang="ca-ES" dirty="0" err="1"/>
              <a:t>managed</a:t>
            </a:r>
            <a:r>
              <a:rPr lang="ca-ES" dirty="0"/>
              <a:t> </a:t>
            </a:r>
            <a:r>
              <a:rPr lang="ca-ES" dirty="0" err="1"/>
              <a:t>ethically</a:t>
            </a:r>
            <a:r>
              <a:rPr lang="ca-ES" dirty="0"/>
              <a:t>. </a:t>
            </a:r>
          </a:p>
          <a:p>
            <a:endParaRPr lang="ca-ES" dirty="0"/>
          </a:p>
          <a:p>
            <a:pPr marL="0" indent="0">
              <a:buFont typeface="Wingdings" panose="05000000000000000000" pitchFamily="2" charset="2"/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46103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0414" y="2388660"/>
            <a:ext cx="4346615" cy="1846659"/>
          </a:xfrm>
        </p:spPr>
        <p:txBody>
          <a:bodyPr/>
          <a:lstStyle/>
          <a:p>
            <a:r>
              <a:rPr lang="en-US" dirty="0"/>
              <a:t>A Year With </a:t>
            </a:r>
            <a:r>
              <a:rPr lang="en-US" dirty="0" err="1"/>
              <a:t>Github</a:t>
            </a:r>
            <a:r>
              <a:rPr lang="en-US" dirty="0"/>
              <a:t> Copilot</a:t>
            </a:r>
            <a:br>
              <a:rPr lang="en-US" dirty="0"/>
            </a:br>
            <a:endParaRPr lang="en-US" dirty="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8B48EF-E537-0EB3-0803-48F61A960191}"/>
              </a:ext>
            </a:extLst>
          </p:cNvPr>
          <p:cNvGrpSpPr/>
          <p:nvPr/>
        </p:nvGrpSpPr>
        <p:grpSpPr>
          <a:xfrm>
            <a:off x="8193031" y="2942658"/>
            <a:ext cx="3179819" cy="985509"/>
            <a:chOff x="7837488" y="636335"/>
            <a:chExt cx="5380017" cy="9855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C881DB-6418-0338-47DD-CD829A561492}"/>
                </a:ext>
              </a:extLst>
            </p:cNvPr>
            <p:cNvSpPr txBox="1"/>
            <p:nvPr/>
          </p:nvSpPr>
          <p:spPr>
            <a:xfrm>
              <a:off x="7837488" y="636335"/>
              <a:ext cx="4902293" cy="369332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defRPr/>
              </a:pPr>
              <a:r>
                <a:rPr lang="en-US" dirty="0">
                  <a:solidFill>
                    <a:srgbClr val="D6522B"/>
                  </a:solidFill>
                </a:rPr>
                <a:t>Daniel Morales Fitó</a:t>
              </a:r>
              <a:endParaRPr lang="en-US" dirty="0">
                <a:solidFill>
                  <a:srgbClr val="D6522B"/>
                </a:solidFill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E6A4B9-6906-ED08-53B1-6798968970D3}"/>
                </a:ext>
              </a:extLst>
            </p:cNvPr>
            <p:cNvSpPr txBox="1"/>
            <p:nvPr/>
          </p:nvSpPr>
          <p:spPr>
            <a:xfrm>
              <a:off x="7837488" y="1103753"/>
              <a:ext cx="5380017" cy="518091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932449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noProof="0" dirty="0" err="1">
                  <a:ln>
                    <a:noFill/>
                  </a:ln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Devops</a:t>
              </a:r>
              <a:r>
                <a:rPr kumimoji="0" lang="en-US" sz="1800" b="0" i="0" u="none" strike="noStrike" kern="1200" cap="none" spc="0" normalizeH="0" noProof="0" dirty="0">
                  <a:ln>
                    <a:noFill/>
                  </a:ln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Architect</a:t>
              </a:r>
            </a:p>
            <a:p>
              <a:pPr marL="0" marR="0" lvl="0" indent="0" algn="l" defTabSz="932449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noProof="0" dirty="0">
                  <a:ln>
                    <a:noFill/>
                  </a:ln>
                  <a:solidFill>
                    <a:srgbClr val="D6522B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Itequia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6522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pic>
        <p:nvPicPr>
          <p:cNvPr id="9" name="Imagen 8" descr="Hombre con barba y bigote sonriendo&#10;&#10;El contenido generado por IA puede ser incorrecto.">
            <a:extLst>
              <a:ext uri="{FF2B5EF4-FFF2-40B4-BE49-F238E27FC236}">
                <a16:creationId xmlns:a16="http://schemas.microsoft.com/office/drawing/2014/main" id="{36DAD240-A21F-C711-4443-E6792833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83" y="2599308"/>
            <a:ext cx="1258824" cy="16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545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2A9EC-3A0A-A8F6-0AE4-201A39D97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ca-ES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3D9635-7864-B99E-04B9-712416B3BFA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 dirty="0"/>
              <a:t>No, you cannot fire a percentage of your developers.</a:t>
            </a:r>
          </a:p>
          <a:p>
            <a:pPr>
              <a:lnSpc>
                <a:spcPct val="90000"/>
              </a:lnSpc>
            </a:pPr>
            <a:endParaRPr lang="en-GB" sz="1500" dirty="0"/>
          </a:p>
          <a:p>
            <a:pPr>
              <a:lnSpc>
                <a:spcPct val="90000"/>
              </a:lnSpc>
            </a:pPr>
            <a:r>
              <a:rPr lang="en-GB" sz="1500" dirty="0"/>
              <a:t>There’s usually a good performance gain overall: A team of good AI users manages performance improvements between 10% and 20% each month, depending on the tasks.</a:t>
            </a:r>
          </a:p>
          <a:p>
            <a:pPr>
              <a:lnSpc>
                <a:spcPct val="90000"/>
              </a:lnSpc>
            </a:pPr>
            <a:endParaRPr lang="en-GB" sz="1500" dirty="0"/>
          </a:p>
          <a:p>
            <a:pPr>
              <a:lnSpc>
                <a:spcPct val="90000"/>
              </a:lnSpc>
            </a:pPr>
            <a:r>
              <a:rPr lang="en-GB" sz="1500" dirty="0"/>
              <a:t>Teams not trained, with junior members, or focused on very specialised code may not perform faster using AI.  </a:t>
            </a:r>
          </a:p>
          <a:p>
            <a:pPr>
              <a:lnSpc>
                <a:spcPct val="90000"/>
              </a:lnSpc>
            </a:pPr>
            <a:endParaRPr lang="en-GB" sz="1500" dirty="0"/>
          </a:p>
          <a:p>
            <a:pPr>
              <a:lnSpc>
                <a:spcPct val="90000"/>
              </a:lnSpc>
            </a:pPr>
            <a:r>
              <a:rPr lang="en-GB" sz="1500" dirty="0"/>
              <a:t>Ideal for developing new code or unit tests. </a:t>
            </a:r>
          </a:p>
          <a:p>
            <a:pPr>
              <a:lnSpc>
                <a:spcPct val="90000"/>
              </a:lnSpc>
            </a:pPr>
            <a:endParaRPr lang="en-GB" sz="1500" dirty="0"/>
          </a:p>
          <a:p>
            <a:pPr>
              <a:lnSpc>
                <a:spcPct val="90000"/>
              </a:lnSpc>
            </a:pPr>
            <a:r>
              <a:rPr lang="en-GB" sz="1500" dirty="0"/>
              <a:t>Bugs still require people reviewing the code carefully.</a:t>
            </a:r>
          </a:p>
          <a:p>
            <a:pPr>
              <a:lnSpc>
                <a:spcPct val="90000"/>
              </a:lnSpc>
            </a:pPr>
            <a:endParaRPr lang="en-GB" sz="1500" dirty="0"/>
          </a:p>
          <a:p>
            <a:pPr>
              <a:lnSpc>
                <a:spcPct val="90000"/>
              </a:lnSpc>
            </a:pPr>
            <a:r>
              <a:rPr lang="en-GB" sz="1500" dirty="0"/>
              <a:t>Complex code still requires people reviewing the code carefully</a:t>
            </a:r>
          </a:p>
        </p:txBody>
      </p:sp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06027441-1C5B-7353-6572-091578603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688" y="2109994"/>
            <a:ext cx="5219700" cy="3484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122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5F9EA-5C19-FD30-9E3D-80DB73E1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AA6A2-145C-DE70-8071-BE2D73B65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72774" y="1343024"/>
            <a:ext cx="6650038" cy="6057043"/>
          </a:xfrm>
        </p:spPr>
        <p:txBody>
          <a:bodyPr/>
          <a:lstStyle/>
          <a:p>
            <a:r>
              <a:rPr lang="en-GB" sz="2400" dirty="0"/>
              <a:t>Train developers in proper AI usage</a:t>
            </a:r>
          </a:p>
          <a:p>
            <a:endParaRPr lang="en-GB" sz="2400" dirty="0"/>
          </a:p>
          <a:p>
            <a:r>
              <a:rPr lang="en-GB" sz="2400" dirty="0"/>
              <a:t>Use AI for repetitive code</a:t>
            </a:r>
          </a:p>
          <a:p>
            <a:endParaRPr lang="en-GB" sz="2400" dirty="0"/>
          </a:p>
          <a:p>
            <a:r>
              <a:rPr lang="en-GB" sz="2400" dirty="0"/>
              <a:t>Use AI for automatic testing and unit testing</a:t>
            </a:r>
          </a:p>
          <a:p>
            <a:endParaRPr lang="en-GB" sz="2400" dirty="0"/>
          </a:p>
          <a:p>
            <a:r>
              <a:rPr lang="en-GB" sz="2400" dirty="0"/>
              <a:t>Use the different tools and plugins available with Copilot</a:t>
            </a:r>
          </a:p>
          <a:p>
            <a:endParaRPr lang="en-GB" sz="2400" dirty="0"/>
          </a:p>
          <a:p>
            <a:r>
              <a:rPr lang="en-GB" sz="2400" dirty="0" err="1"/>
              <a:t>Github</a:t>
            </a:r>
            <a:r>
              <a:rPr lang="en-GB" sz="2400" dirty="0"/>
              <a:t> Copilot doesn’t replace developers: it’s a tool to help them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ca-ES" sz="2400" dirty="0"/>
          </a:p>
        </p:txBody>
      </p:sp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6B331915-BD6F-CD9C-46D7-A9D41A87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2" y="1471447"/>
            <a:ext cx="4557252" cy="4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55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8D2DF4-AD5F-7259-36DD-961BCDE4E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2868" y="3213556"/>
            <a:ext cx="1786264" cy="430887"/>
          </a:xfrm>
        </p:spPr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715444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6901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BEA0E9-196F-8868-C146-D6976AEF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175584"/>
            <a:ext cx="12192001" cy="4682416"/>
            <a:chOff x="-1" y="2175584"/>
            <a:chExt cx="12192001" cy="4682416"/>
          </a:xfrm>
        </p:grpSpPr>
        <p:sp>
          <p:nvSpPr>
            <p:cNvPr id="7" name="Rounded Rectangle 3" descr="Dark Pattern: Plus dots">
              <a:extLst>
                <a:ext uri="{FF2B5EF4-FFF2-40B4-BE49-F238E27FC236}">
                  <a16:creationId xmlns:a16="http://schemas.microsoft.com/office/drawing/2014/main" id="{A0E7F714-DE13-934E-63DF-8A813762D2D7}"/>
                </a:ext>
              </a:extLst>
            </p:cNvPr>
            <p:cNvSpPr/>
            <p:nvPr/>
          </p:nvSpPr>
          <p:spPr bwMode="auto">
            <a:xfrm rot="10800000">
              <a:off x="-1" y="4724399"/>
              <a:ext cx="12192000" cy="2133600"/>
            </a:xfrm>
            <a:prstGeom prst="rect">
              <a:avLst/>
            </a:prstGeom>
            <a:blipFill dpi="0" rotWithShape="1">
              <a:blip r:embed="rId3">
                <a:alphaModFix amt="20000"/>
                <a:lum bright="-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2DFEC8-B983-2FBE-A51B-C353E2D5AFBE}"/>
                </a:ext>
              </a:extLst>
            </p:cNvPr>
            <p:cNvSpPr/>
            <p:nvPr/>
          </p:nvSpPr>
          <p:spPr bwMode="auto">
            <a:xfrm>
              <a:off x="0" y="2175584"/>
              <a:ext cx="12192000" cy="4682416"/>
            </a:xfrm>
            <a:prstGeom prst="rect">
              <a:avLst/>
            </a:prstGeom>
            <a:gradFill>
              <a:gsLst>
                <a:gs pos="100000">
                  <a:srgbClr val="091F2C">
                    <a:alpha val="2000"/>
                  </a:srgbClr>
                </a:gs>
                <a:gs pos="37000">
                  <a:schemeClr val="bg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5BB0516A-FF54-265F-E0E6-F7650CAF83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4701615" y="3049542"/>
            <a:ext cx="2788771" cy="758917"/>
          </a:xfrm>
          <a:prstGeom prst="roundRect">
            <a:avLst>
              <a:gd name="adj" fmla="val 50000"/>
            </a:avLst>
          </a:prstGeom>
          <a:solidFill>
            <a:srgbClr val="D6522B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00" fontAlgn="base">
              <a:spcAft>
                <a:spcPct val="0"/>
              </a:spcAft>
              <a:defRPr/>
            </a:pPr>
            <a:r>
              <a:rPr lang="en-US" sz="3200" b="1" spc="0"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n-lt"/>
                <a:sym typeface="Rubik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8985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46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17A2A-80EF-714F-7D68-9081B512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s-ES" dirty="0"/>
              <a:t>(In case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didn’t</a:t>
            </a:r>
            <a:r>
              <a:rPr lang="es-ES" dirty="0"/>
              <a:t> </a:t>
            </a:r>
            <a:r>
              <a:rPr lang="es-ES" dirty="0" err="1"/>
              <a:t>know</a:t>
            </a:r>
            <a:r>
              <a:rPr lang="es-ES" dirty="0"/>
              <a:t>….)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D60342-A207-5A5B-5DBA-FA5AF3781C1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726065" cy="4833938"/>
          </a:xfrm>
        </p:spPr>
        <p:txBody>
          <a:bodyPr wrap="square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sz="2000" dirty="0" err="1"/>
              <a:t>Github</a:t>
            </a:r>
            <a:r>
              <a:rPr lang="en-GB" sz="2000" dirty="0"/>
              <a:t> 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A proprietary developer platform that allows developers to create, store, manage, and share their code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Owned by Microsoft since 2018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Used mostly to host open source code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One of the largest source code hosts in the world</a:t>
            </a:r>
          </a:p>
          <a:p>
            <a:pPr marL="228600" lvl="1" indent="0">
              <a:lnSpc>
                <a:spcPct val="90000"/>
              </a:lnSpc>
              <a:buNone/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sz="2000" dirty="0"/>
              <a:t>Microsoft Copilots: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Family of generative AIs offered by Microsoft under different licenses and options</a:t>
            </a:r>
          </a:p>
          <a:p>
            <a:pPr lvl="1"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sz="2000" dirty="0" err="1"/>
              <a:t>Github</a:t>
            </a:r>
            <a:r>
              <a:rPr lang="en-GB" sz="2000" dirty="0"/>
              <a:t> Copilot:</a:t>
            </a:r>
          </a:p>
          <a:p>
            <a:pPr lvl="1"/>
            <a:r>
              <a:rPr lang="en-GB" dirty="0"/>
              <a:t>Generative AI specialised in code completion and automatic programming offered by Microsoft and </a:t>
            </a:r>
            <a:r>
              <a:rPr lang="en-GB" dirty="0" err="1"/>
              <a:t>Github</a:t>
            </a:r>
            <a:endParaRPr lang="en-GB" dirty="0"/>
          </a:p>
          <a:p>
            <a:pPr lvl="1">
              <a:lnSpc>
                <a:spcPct val="90000"/>
              </a:lnSpc>
            </a:pPr>
            <a:endParaRPr lang="ca-ES" dirty="0"/>
          </a:p>
        </p:txBody>
      </p:sp>
      <p:pic>
        <p:nvPicPr>
          <p:cNvPr id="5" name="Imagen 4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6338A6F1-0E2F-829C-E576-A1634CEB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93" r="19968" b="-1"/>
          <a:stretch/>
        </p:blipFill>
        <p:spPr>
          <a:xfrm>
            <a:off x="6637338" y="1435100"/>
            <a:ext cx="5219700" cy="4833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5822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732D7-8DDE-01F1-DB0C-9973CBAC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Github</a:t>
            </a:r>
            <a:r>
              <a:rPr lang="es-ES" dirty="0"/>
              <a:t> Copilot </a:t>
            </a:r>
            <a:r>
              <a:rPr lang="es-ES" dirty="0" err="1"/>
              <a:t>Details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7C281-87CB-0295-0F5E-684707BC4E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99275" y="1339850"/>
            <a:ext cx="5092323" cy="4949047"/>
          </a:xfrm>
        </p:spPr>
        <p:txBody>
          <a:bodyPr/>
          <a:lstStyle/>
          <a:p>
            <a:r>
              <a:rPr lang="en-GB" sz="2400" dirty="0"/>
              <a:t>AI models to choose from:</a:t>
            </a:r>
          </a:p>
          <a:p>
            <a:pPr lvl="2"/>
            <a:r>
              <a:rPr lang="en-GB" sz="2000" dirty="0" err="1"/>
              <a:t>Anthropic's</a:t>
            </a:r>
            <a:r>
              <a:rPr lang="en-GB" sz="2000" dirty="0"/>
              <a:t> Claude</a:t>
            </a:r>
          </a:p>
          <a:p>
            <a:pPr lvl="2"/>
            <a:r>
              <a:rPr lang="en-GB" sz="2000" dirty="0"/>
              <a:t>OpenAI O</a:t>
            </a:r>
          </a:p>
          <a:p>
            <a:pPr lvl="2"/>
            <a:r>
              <a:rPr lang="en-GB" sz="2000" dirty="0"/>
              <a:t>OpenAI GPT</a:t>
            </a:r>
          </a:p>
          <a:p>
            <a:pPr lvl="2"/>
            <a:r>
              <a:rPr lang="en-GB" sz="2000" dirty="0"/>
              <a:t>Google Gemini</a:t>
            </a:r>
          </a:p>
          <a:p>
            <a:pPr lvl="2"/>
            <a:endParaRPr lang="en-GB" sz="1200" dirty="0"/>
          </a:p>
          <a:p>
            <a:r>
              <a:rPr lang="en-GB" sz="2400" dirty="0"/>
              <a:t>IDEs supported: </a:t>
            </a:r>
          </a:p>
          <a:p>
            <a:pPr lvl="2"/>
            <a:r>
              <a:rPr lang="en-GB" sz="2000" dirty="0"/>
              <a:t>Visual Studio Code</a:t>
            </a:r>
          </a:p>
          <a:p>
            <a:pPr lvl="2"/>
            <a:r>
              <a:rPr lang="en-GB" sz="2000" dirty="0"/>
              <a:t>Visual Studio</a:t>
            </a:r>
          </a:p>
          <a:p>
            <a:pPr lvl="2"/>
            <a:r>
              <a:rPr lang="en-GB" sz="2000" dirty="0" err="1"/>
              <a:t>Neovim</a:t>
            </a:r>
            <a:endParaRPr lang="en-GB" sz="2000" dirty="0"/>
          </a:p>
          <a:p>
            <a:pPr lvl="2"/>
            <a:r>
              <a:rPr lang="en-GB" sz="2000" dirty="0"/>
              <a:t>JetBrains</a:t>
            </a:r>
          </a:p>
          <a:p>
            <a:pPr lvl="1"/>
            <a:endParaRPr lang="en-GB" sz="2800" dirty="0"/>
          </a:p>
          <a:p>
            <a:endParaRPr lang="ca-ES" sz="24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85669DF-D142-D154-6BB5-707A6959F60F}"/>
              </a:ext>
            </a:extLst>
          </p:cNvPr>
          <p:cNvSpPr txBox="1">
            <a:spLocks/>
          </p:cNvSpPr>
          <p:nvPr/>
        </p:nvSpPr>
        <p:spPr>
          <a:xfrm>
            <a:off x="588263" y="1339850"/>
            <a:ext cx="5092323" cy="7534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Generates code from natural language</a:t>
            </a:r>
          </a:p>
          <a:p>
            <a:endParaRPr lang="en-GB" sz="2400" dirty="0"/>
          </a:p>
          <a:p>
            <a:r>
              <a:rPr lang="en-GB" sz="2400" dirty="0"/>
              <a:t>Describes input code in English</a:t>
            </a:r>
          </a:p>
          <a:p>
            <a:endParaRPr lang="en-GB" sz="2400" dirty="0"/>
          </a:p>
          <a:p>
            <a:r>
              <a:rPr lang="en-GB" sz="2400" dirty="0"/>
              <a:t>Translates Code between languages</a:t>
            </a:r>
          </a:p>
          <a:p>
            <a:endParaRPr lang="en-GB" sz="2400" dirty="0"/>
          </a:p>
          <a:p>
            <a:r>
              <a:rPr lang="en-GB" sz="2400" dirty="0"/>
              <a:t>Autocompletes code based on the project.</a:t>
            </a:r>
          </a:p>
          <a:p>
            <a:endParaRPr lang="en-GB" sz="2400" dirty="0"/>
          </a:p>
          <a:p>
            <a:r>
              <a:rPr lang="en-GB" sz="2400" dirty="0"/>
              <a:t>Creates unit testing 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000" dirty="0"/>
          </a:p>
          <a:p>
            <a:pPr lvl="2"/>
            <a:endParaRPr lang="en-GB" sz="1200" dirty="0"/>
          </a:p>
          <a:p>
            <a:pPr marL="228600" lvl="1" indent="0">
              <a:buNone/>
            </a:pPr>
            <a:endParaRPr lang="en-GB" sz="2800" dirty="0"/>
          </a:p>
          <a:p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747855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46E3F-6C5C-A19F-1947-2AD060FC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s-ES" dirty="0" err="1"/>
              <a:t>Github</a:t>
            </a:r>
            <a:r>
              <a:rPr lang="es-ES" dirty="0"/>
              <a:t> Copilot </a:t>
            </a:r>
            <a:r>
              <a:rPr lang="es-ES" dirty="0" err="1"/>
              <a:t>Plans</a:t>
            </a:r>
            <a:endParaRPr lang="ca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345D31-B8DC-3D60-5DF6-8B98B20C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583" y="1435100"/>
            <a:ext cx="9432072" cy="4833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29808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5E214D-7105-E38F-695E-E35BFA0D4C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274720" cy="1932837"/>
          </a:xfrm>
        </p:spPr>
        <p:txBody>
          <a:bodyPr/>
          <a:lstStyle/>
          <a:p>
            <a:r>
              <a:rPr lang="en-GB" sz="2000" dirty="0"/>
              <a:t>Small company of around 50 people</a:t>
            </a:r>
          </a:p>
          <a:p>
            <a:r>
              <a:rPr lang="en-GB" sz="2000" dirty="0"/>
              <a:t>Focused on Software Development &amp; IT Consulting</a:t>
            </a:r>
          </a:p>
          <a:p>
            <a:r>
              <a:rPr lang="en-GB" sz="2000" dirty="0"/>
              <a:t>Based in Barcelona but with offices in Madrid and Malaga, plus remote workers around Spain.</a:t>
            </a:r>
          </a:p>
          <a:p>
            <a:r>
              <a:rPr lang="en-GB" sz="2000" dirty="0"/>
              <a:t>Different and diverse clients across sectors </a:t>
            </a:r>
          </a:p>
          <a:p>
            <a:endParaRPr lang="ca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C553F7E-C353-D0A7-98E7-DDA08F58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253882"/>
            <a:ext cx="10507541" cy="32580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5CCA7C-0FB7-2047-7321-70399422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09462"/>
            <a:ext cx="2819794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36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90CDB-835D-65DF-C0C8-43B195DD8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ca-ES" dirty="0" err="1"/>
              <a:t>Our</a:t>
            </a:r>
            <a:r>
              <a:rPr lang="ca-ES" dirty="0"/>
              <a:t> </a:t>
            </a:r>
            <a:r>
              <a:rPr lang="ca-ES" dirty="0" err="1"/>
              <a:t>Situation</a:t>
            </a:r>
            <a:endParaRPr lang="ca-ES" dirty="0"/>
          </a:p>
        </p:txBody>
      </p:sp>
      <p:pic>
        <p:nvPicPr>
          <p:cNvPr id="5" name="Imagen 4" descr="Una captura de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FBB57D7A-8F6C-D132-77A2-B31621B9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093" b="1"/>
          <a:stretch/>
        </p:blipFill>
        <p:spPr>
          <a:xfrm>
            <a:off x="584200" y="1435100"/>
            <a:ext cx="5211763" cy="4833938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10A35A-8E22-002E-D46A-652541C8C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 wrap="square">
            <a:normAutofit/>
          </a:bodyPr>
          <a:lstStyle/>
          <a:p>
            <a:r>
              <a:rPr lang="en-GB" dirty="0"/>
              <a:t>AI is an incredible tool that can help us a lot</a:t>
            </a:r>
          </a:p>
          <a:p>
            <a:endParaRPr lang="en-GB" dirty="0"/>
          </a:p>
          <a:p>
            <a:r>
              <a:rPr lang="en-GB" dirty="0"/>
              <a:t>Licensing costs: Is it really worth it?</a:t>
            </a:r>
          </a:p>
          <a:p>
            <a:endParaRPr lang="en-GB" dirty="0"/>
          </a:p>
          <a:p>
            <a:r>
              <a:rPr lang="en-GB" dirty="0"/>
              <a:t>Solution: Perform a trial run with a limited number of developers and calculate the benefits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020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6B6BE-A7EC-61CA-703A-DF031EC5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Methodology</a:t>
            </a:r>
            <a:endParaRPr lang="ca-ES" dirty="0"/>
          </a:p>
        </p:txBody>
      </p:sp>
      <p:pic>
        <p:nvPicPr>
          <p:cNvPr id="9" name="Marcador de contenido 8" descr="Roedor de color blanco&#10;&#10;El contenido generado por IA puede ser incorrecto.">
            <a:extLst>
              <a:ext uri="{FF2B5EF4-FFF2-40B4-BE49-F238E27FC236}">
                <a16:creationId xmlns:a16="http://schemas.microsoft.com/office/drawing/2014/main" id="{D13B53B6-93E4-133C-0617-852012502FA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79972" y="1492250"/>
            <a:ext cx="5345536" cy="3563690"/>
          </a:xfr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063FB37-5DF8-5549-1DEE-B4461E12A390}"/>
              </a:ext>
            </a:extLst>
          </p:cNvPr>
          <p:cNvSpPr txBox="1">
            <a:spLocks/>
          </p:cNvSpPr>
          <p:nvPr/>
        </p:nvSpPr>
        <p:spPr>
          <a:xfrm>
            <a:off x="492330" y="1492250"/>
            <a:ext cx="5219700" cy="4833938"/>
          </a:xfrm>
          <a:prstGeom prst="rect">
            <a:avLst/>
          </a:prstGeom>
        </p:spPr>
        <p:txBody>
          <a:bodyPr wrap="square">
            <a:normAutofit fontScale="925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Developers write down tasks and estimated time of each one</a:t>
            </a:r>
          </a:p>
          <a:p>
            <a:endParaRPr lang="en-GB" dirty="0"/>
          </a:p>
          <a:p>
            <a:r>
              <a:rPr lang="en-GB" dirty="0"/>
              <a:t>Developers finish tasks by implementing the code while using </a:t>
            </a:r>
            <a:r>
              <a:rPr lang="en-GB" dirty="0" err="1"/>
              <a:t>Github</a:t>
            </a:r>
            <a:r>
              <a:rPr lang="en-GB" dirty="0"/>
              <a:t> Copilot </a:t>
            </a:r>
          </a:p>
          <a:p>
            <a:endParaRPr lang="en-GB" dirty="0"/>
          </a:p>
          <a:p>
            <a:r>
              <a:rPr lang="en-GB" dirty="0"/>
              <a:t>Developers write down the real time of each task plus comments they might have about it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5611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4b8daba7-7726-4c34-9cdd-54c5aec2096d" xsi:nil="true"/>
    <lcf76f155ced4ddcb4097134ff3c332f xmlns="a8a70cf7-9110-44f4-b9e3-de58eb84488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7CF1B8D6F50428EE4DA41D7F2374F" ma:contentTypeVersion="15" ma:contentTypeDescription="Create a new document." ma:contentTypeScope="" ma:versionID="b249d0085bcd3af91bb9a1eafde62494">
  <xsd:schema xmlns:xsd="http://www.w3.org/2001/XMLSchema" xmlns:xs="http://www.w3.org/2001/XMLSchema" xmlns:p="http://schemas.microsoft.com/office/2006/metadata/properties" xmlns:ns1="http://schemas.microsoft.com/sharepoint/v3" xmlns:ns2="a8a70cf7-9110-44f4-b9e3-de58eb84488c" xmlns:ns3="4b8daba7-7726-4c34-9cdd-54c5aec2096d" targetNamespace="http://schemas.microsoft.com/office/2006/metadata/properties" ma:root="true" ma:fieldsID="07c53e8c77be45ca2756054bf3b8e23c" ns1:_="" ns2:_="" ns3:_="">
    <xsd:import namespace="http://schemas.microsoft.com/sharepoint/v3"/>
    <xsd:import namespace="a8a70cf7-9110-44f4-b9e3-de58eb84488c"/>
    <xsd:import namespace="4b8daba7-7726-4c34-9cdd-54c5aec209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70cf7-9110-44f4-b9e3-de58eb844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daba7-7726-4c34-9cdd-54c5aec209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db52f137-1474-4a54-a261-1f4192444281}" ma:internalName="TaxCatchAll" ma:showField="CatchAllData" ma:web="4b8daba7-7726-4c34-9cdd-54c5aec209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4b8daba7-7726-4c34-9cdd-54c5aec2096d"/>
    <ds:schemaRef ds:uri="a8a70cf7-9110-44f4-b9e3-de58eb8448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62966C-D5BB-4F6F-A187-118ABF7816FF}">
  <ds:schemaRefs>
    <ds:schemaRef ds:uri="4b8daba7-7726-4c34-9cdd-54c5aec2096d"/>
    <ds:schemaRef ds:uri="a8a70cf7-9110-44f4-b9e3-de58eb8448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6d17d95b-dfe3-43ca-aac4-b4ba4b847d4d}" enabled="1" method="Standard" siteId="{6175d210-b772-480e-9894-6ab2970b007e}" removed="0"/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305</TotalTime>
  <Words>1259</Words>
  <Application>Microsoft Office PowerPoint</Application>
  <PresentationFormat>Panorámica</PresentationFormat>
  <Paragraphs>264</Paragraphs>
  <Slides>24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Aptos</vt:lpstr>
      <vt:lpstr>Arial</vt:lpstr>
      <vt:lpstr>Consolas</vt:lpstr>
      <vt:lpstr>Segoe Sans Display Semibold</vt:lpstr>
      <vt:lpstr>Segoe UI</vt:lpstr>
      <vt:lpstr>Segoe UI Semibold</vt:lpstr>
      <vt:lpstr>Wingdings</vt:lpstr>
      <vt:lpstr>Microsoft AI Tour 16:9 Template Dark</vt:lpstr>
      <vt:lpstr>A Year With Github Copilot</vt:lpstr>
      <vt:lpstr>A Year With Github Copilot </vt:lpstr>
      <vt:lpstr>Presentación de PowerPoint</vt:lpstr>
      <vt:lpstr>(In case you didn’t know….)</vt:lpstr>
      <vt:lpstr>Github Copilot Details</vt:lpstr>
      <vt:lpstr>Github Copilot Plans</vt:lpstr>
      <vt:lpstr>Presentación de PowerPoint</vt:lpstr>
      <vt:lpstr>Our Situation</vt:lpstr>
      <vt:lpstr>Methodology</vt:lpstr>
      <vt:lpstr>Seems easy enough, right?</vt:lpstr>
      <vt:lpstr>Simplifications</vt:lpstr>
      <vt:lpstr>Final Calculations</vt:lpstr>
      <vt:lpstr>Monthly Results (2023)</vt:lpstr>
      <vt:lpstr>2023 Participants</vt:lpstr>
      <vt:lpstr>Monthly Results (2024)</vt:lpstr>
      <vt:lpstr>2024 Participants</vt:lpstr>
      <vt:lpstr>History intermission! (I)</vt:lpstr>
      <vt:lpstr>History intermission! (II)</vt:lpstr>
      <vt:lpstr>Ethics intermission!</vt:lpstr>
      <vt:lpstr>Conclusions</vt:lpstr>
      <vt:lpstr>Best Practices</vt:lpstr>
      <vt:lpstr>Presentación de PowerPoint</vt:lpstr>
      <vt:lpstr>Presentación de PowerPoint</vt:lpstr>
      <vt:lpstr>Presentación de PowerPoint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AI Tour</dc:subject>
  <dc:creator>Henk Boelman</dc:creator>
  <cp:keywords>Microsoft AI Tour</cp:keywords>
  <dc:description/>
  <cp:lastModifiedBy>Daniel Morales Fitó</cp:lastModifiedBy>
  <cp:revision>21</cp:revision>
  <cp:lastPrinted>2023-02-15T20:48:24Z</cp:lastPrinted>
  <dcterms:created xsi:type="dcterms:W3CDTF">2024-07-16T12:54:39Z</dcterms:created>
  <dcterms:modified xsi:type="dcterms:W3CDTF">2025-03-12T15:33:41Z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0x0101000767CF1B8D6F50428EE4DA41D7F2374F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Metadata">
    <vt:lpwstr/>
  </property>
  <property fmtid="{D5CDD505-2E9C-101B-9397-08002B2CF9AE}" pid="18" name="MediaServiceImageTags">
    <vt:lpwstr/>
  </property>
  <property fmtid="{D5CDD505-2E9C-101B-9397-08002B2CF9AE}" pid="19" name="MSIP_Label_defa4170-0d19-0005-0004-bc88714345d2_Enabled">
    <vt:lpwstr>true</vt:lpwstr>
  </property>
  <property fmtid="{D5CDD505-2E9C-101B-9397-08002B2CF9AE}" pid="20" name="MSIP_Label_defa4170-0d19-0005-0004-bc88714345d2_SetDate">
    <vt:lpwstr>2024-11-28T14:29:31Z</vt:lpwstr>
  </property>
  <property fmtid="{D5CDD505-2E9C-101B-9397-08002B2CF9AE}" pid="21" name="MSIP_Label_defa4170-0d19-0005-0004-bc88714345d2_Method">
    <vt:lpwstr>Standard</vt:lpwstr>
  </property>
  <property fmtid="{D5CDD505-2E9C-101B-9397-08002B2CF9AE}" pid="22" name="MSIP_Label_defa4170-0d19-0005-0004-bc88714345d2_Name">
    <vt:lpwstr>defa4170-0d19-0005-0004-bc88714345d2</vt:lpwstr>
  </property>
  <property fmtid="{D5CDD505-2E9C-101B-9397-08002B2CF9AE}" pid="23" name="MSIP_Label_defa4170-0d19-0005-0004-bc88714345d2_SiteId">
    <vt:lpwstr>7ebcf57d-059a-4d89-82dc-a01ce81251c2</vt:lpwstr>
  </property>
  <property fmtid="{D5CDD505-2E9C-101B-9397-08002B2CF9AE}" pid="24" name="MSIP_Label_defa4170-0d19-0005-0004-bc88714345d2_ActionId">
    <vt:lpwstr>a4f4ba3b-7aeb-496a-907e-b70d57c104d9</vt:lpwstr>
  </property>
  <property fmtid="{D5CDD505-2E9C-101B-9397-08002B2CF9AE}" pid="25" name="MSIP_Label_defa4170-0d19-0005-0004-bc88714345d2_ContentBits">
    <vt:lpwstr>0</vt:lpwstr>
  </property>
</Properties>
</file>